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4" r:id="rId4"/>
    <p:sldId id="258" r:id="rId5"/>
    <p:sldId id="260" r:id="rId6"/>
    <p:sldId id="261" r:id="rId7"/>
    <p:sldId id="265" r:id="rId8"/>
    <p:sldId id="266" r:id="rId9"/>
    <p:sldId id="267" r:id="rId10"/>
    <p:sldId id="262" r:id="rId11"/>
    <p:sldId id="263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82" autoAdjust="0"/>
    <p:restoredTop sz="94660"/>
  </p:normalViewPr>
  <p:slideViewPr>
    <p:cSldViewPr snapToGrid="0">
      <p:cViewPr varScale="1">
        <p:scale>
          <a:sx n="71" d="100"/>
          <a:sy n="71" d="100"/>
        </p:scale>
        <p:origin x="928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68C7F9A-EE66-4ADA-90F7-2D0CBDA662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718D2789-7A0A-4C61-A4B6-492AE160D9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383BAED-F224-449D-8775-8AE9BD219E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E24F5-4C3B-4E66-9C8E-18E26426BBF2}" type="datetimeFigureOut">
              <a:rPr lang="tr-TR" smtClean="0"/>
              <a:t>23.03.2021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850AA43-FAE1-46E0-8275-EEEBDC28D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6452EC3-5157-46EC-A88A-80C20297E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B4FFD-E0EA-4138-8FBB-F3B1B396B2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7432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3533314-1F11-4F8A-97C5-F90EDBB4B7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14B2B37-A94C-4C8C-87D7-D4521EF6B9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7E7ACFC-12A1-437B-BAF9-DB41AD732B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E24F5-4C3B-4E66-9C8E-18E26426BBF2}" type="datetimeFigureOut">
              <a:rPr lang="tr-TR" smtClean="0"/>
              <a:t>23.03.2021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137EA6A-942F-40A8-8634-50053DE7D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1A42C51-F86F-4954-9326-19D10977C4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B4FFD-E0EA-4138-8FBB-F3B1B396B2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7488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F45F0820-EA44-4CB5-A6DB-008F14664A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A8DA518-1B2A-4EB1-BA2A-3B0F532138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9DBCFE9-4D6C-45C1-8B25-8BAB70EB3C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E24F5-4C3B-4E66-9C8E-18E26426BBF2}" type="datetimeFigureOut">
              <a:rPr lang="tr-TR" smtClean="0"/>
              <a:t>23.03.2021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4023F8F-C2A5-4D74-B80A-B53209C29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274934B-39B0-4525-AB0D-9835F4B31E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B4FFD-E0EA-4138-8FBB-F3B1B396B2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4941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C28C900-9239-4616-9ADA-6A9BE65128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180B6DF-6016-46C2-87F1-9FC26DDD48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0E4EA2E-1511-408B-B192-6FE2324D98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E24F5-4C3B-4E66-9C8E-18E26426BBF2}" type="datetimeFigureOut">
              <a:rPr lang="tr-TR" smtClean="0"/>
              <a:t>23.03.2021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DABE6F2-EF81-42A6-8F87-26ED422FB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AA348C4-F187-44B5-BFA1-7D0CBE15F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B4FFD-E0EA-4138-8FBB-F3B1B396B2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7694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6F015DD-0D6B-4380-B72F-C6CE36B2D7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73FCB21-0A65-45AD-98D8-404859D4A6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993A971-FEF8-4E22-B470-EC448BDA06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E24F5-4C3B-4E66-9C8E-18E26426BBF2}" type="datetimeFigureOut">
              <a:rPr lang="tr-TR" smtClean="0"/>
              <a:t>23.03.2021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1CFB9F9-112B-4FDC-8CC4-2837BF1339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D49BB69-7625-42E6-97BF-8E66C0EF6D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B4FFD-E0EA-4138-8FBB-F3B1B396B2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051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6257711-92E8-41BC-8B28-F094DAF14A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8957D4A-1BCD-43C7-B6FC-C2BE1CBD10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21E45230-E852-46C0-A4AC-09589912B9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AA1CD44-C281-41C0-BC11-EC43F40CC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E24F5-4C3B-4E66-9C8E-18E26426BBF2}" type="datetimeFigureOut">
              <a:rPr lang="tr-TR" smtClean="0"/>
              <a:t>23.03.2021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5F9FAA95-86FA-4A52-8F1C-405314E3C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38ADDED-4F59-41F9-B477-553DD7D28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B4FFD-E0EA-4138-8FBB-F3B1B396B2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4330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A1363A7-BBEC-42D5-9A90-6FC1D9773A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805C1527-A7B8-41B5-BCBC-CFA55BF895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A5CF12BF-725A-4C3A-A4BD-3EB590D298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EAE12255-D2CD-4A35-9DE5-520EA87B79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7733FC06-E804-427E-969E-1B8BD7FD89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012E2868-84A7-475D-A2B5-ADE1D4C8F5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E24F5-4C3B-4E66-9C8E-18E26426BBF2}" type="datetimeFigureOut">
              <a:rPr lang="tr-TR" smtClean="0"/>
              <a:t>23.03.2021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C4D2018C-F193-4EEA-B1A5-EE24D74BD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D2B1C3A2-84DF-40F0-A28C-46E243870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B4FFD-E0EA-4138-8FBB-F3B1B396B2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1119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4B67089-876A-421B-81ED-D558BE62E3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54EB80C5-EE41-4256-958B-9DC5FEDED8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E24F5-4C3B-4E66-9C8E-18E26426BBF2}" type="datetimeFigureOut">
              <a:rPr lang="tr-TR" smtClean="0"/>
              <a:t>23.03.2021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5CC3E79A-0E44-443B-A378-FC2BDC9EF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5307E23A-ED93-4FDE-AA27-268A0BE882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B4FFD-E0EA-4138-8FBB-F3B1B396B2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7969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D6677F1D-1309-4D92-A158-812206EED1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E24F5-4C3B-4E66-9C8E-18E26426BBF2}" type="datetimeFigureOut">
              <a:rPr lang="tr-TR" smtClean="0"/>
              <a:t>23.03.2021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662BC5A4-98FD-4018-9D34-13949502D3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26C6516E-A2F7-4C48-860F-FDFA3FE4B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B4FFD-E0EA-4138-8FBB-F3B1B396B2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0427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88B8493-C1BD-42FC-B4CF-1345B2FC03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0BE1E0B-FDF5-4A8A-9B25-C1B41F4EB4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763389EC-DD39-4023-BEE4-54B11AF41E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00A3B216-F7C1-446A-9E88-314F0D4854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E24F5-4C3B-4E66-9C8E-18E26426BBF2}" type="datetimeFigureOut">
              <a:rPr lang="tr-TR" smtClean="0"/>
              <a:t>23.03.2021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5528E67C-1824-4F4E-A6EB-FFAD933C3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0EF02DE9-AA8A-4CAA-9086-03D4494284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B4FFD-E0EA-4138-8FBB-F3B1B396B2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2478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95BD25A-170B-45B4-BE92-10FB37A42B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B7422907-E68F-4C43-A9DC-F7F832A0688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2E9B6F42-0ACC-4E44-87A3-FB56990902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6BBD6D89-EC2D-405B-BFA2-BA900662E9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E24F5-4C3B-4E66-9C8E-18E26426BBF2}" type="datetimeFigureOut">
              <a:rPr lang="tr-TR" smtClean="0"/>
              <a:t>23.03.2021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BA33EA3-5EE0-426A-87AF-D17447B1D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6A1C5529-4CAE-44AB-A66F-7A0C8DCB5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B4FFD-E0EA-4138-8FBB-F3B1B396B2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0012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129C844B-FFF0-46F1-B496-17B18EA3DF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90571C7C-A88C-4A2A-A57B-ABFB89BB0B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581C3D0-9A85-492F-8F03-E55DABC771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3E24F5-4C3B-4E66-9C8E-18E26426BBF2}" type="datetimeFigureOut">
              <a:rPr lang="tr-TR" smtClean="0"/>
              <a:t>23.03.2021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BE8EF1A-BF01-49AD-947B-1A900D892B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CE23EB6-1E10-4952-B105-F9E8BDDFA2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7B4FFD-E0EA-4138-8FBB-F3B1B396B2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7854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google.com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5123B13-ABD5-4FE4-93F5-04D072B1F2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57200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tr-TR" dirty="0"/>
              <a:t>Sunum Yazılımları: Microsoft </a:t>
            </a:r>
            <a:r>
              <a:rPr lang="tr-TR" dirty="0" err="1"/>
              <a:t>Powerpoint</a:t>
            </a:r>
            <a:r>
              <a:rPr lang="tr-TR" dirty="0"/>
              <a:t>, </a:t>
            </a:r>
            <a:r>
              <a:rPr lang="tr-TR" dirty="0" err="1"/>
              <a:t>Prezi</a:t>
            </a:r>
            <a:r>
              <a:rPr lang="tr-TR" dirty="0"/>
              <a:t>, Google </a:t>
            </a:r>
            <a:r>
              <a:rPr lang="tr-TR" dirty="0" err="1"/>
              <a:t>Slides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896416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D4D0D97-F1D1-4E88-8D14-76D0C09DD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Apple </a:t>
            </a:r>
            <a:r>
              <a:rPr lang="tr-TR" dirty="0" err="1"/>
              <a:t>Keynote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49CF1F8-DC81-4FA2-B1F2-4501797CE4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3200" dirty="0"/>
              <a:t>Apple </a:t>
            </a:r>
            <a:r>
              <a:rPr lang="tr-TR" sz="3200" dirty="0" err="1"/>
              <a:t>Inc</a:t>
            </a:r>
            <a:r>
              <a:rPr lang="tr-TR" sz="3200" dirty="0"/>
              <a:t>.‘in geliştirdiği sunum yazılımıdır. </a:t>
            </a:r>
            <a:r>
              <a:rPr lang="tr-TR" sz="3200" dirty="0" err="1"/>
              <a:t>iWork</a:t>
            </a:r>
            <a:r>
              <a:rPr lang="tr-TR" sz="3200" dirty="0"/>
              <a:t> yazılımının bir parçasıdır. (Apple </a:t>
            </a:r>
            <a:r>
              <a:rPr lang="tr-TR" sz="3200" dirty="0" err="1"/>
              <a:t>Pages</a:t>
            </a:r>
            <a:r>
              <a:rPr lang="tr-TR" sz="3200" dirty="0"/>
              <a:t>, Apple </a:t>
            </a:r>
            <a:r>
              <a:rPr lang="tr-TR" sz="3200" dirty="0" err="1"/>
              <a:t>Numbers</a:t>
            </a:r>
            <a:r>
              <a:rPr lang="tr-TR" sz="3200" dirty="0"/>
              <a:t>)</a:t>
            </a:r>
          </a:p>
          <a:p>
            <a:r>
              <a:rPr lang="tr-TR" sz="3200" dirty="0"/>
              <a:t>Dosya </a:t>
            </a:r>
            <a:r>
              <a:rPr lang="tr-TR" sz="3200" dirty="0">
                <a:sym typeface="Wingdings" panose="05000000000000000000" pitchFamily="2" charset="2"/>
              </a:rPr>
              <a:t> Yeni dediğinizde size belirli temalar sunar ve bu temalar üzerinden sunumunuzu hazırlayabilirsiniz. Görsel ya da metin </a:t>
            </a:r>
            <a:r>
              <a:rPr lang="tr-TR" sz="3200" dirty="0" err="1">
                <a:sym typeface="Wingdings" panose="05000000000000000000" pitchFamily="2" charset="2"/>
              </a:rPr>
              <a:t>ağırıklı</a:t>
            </a:r>
            <a:r>
              <a:rPr lang="tr-TR" sz="3200" dirty="0">
                <a:sym typeface="Wingdings" panose="05000000000000000000" pitchFamily="2" charset="2"/>
              </a:rPr>
              <a:t> tema seçimi yapabilirsiniz. Temaları birleştirebilir, farklı sayfalarda farklı temaları kullanabilirsiniz. </a:t>
            </a:r>
          </a:p>
          <a:p>
            <a:r>
              <a:rPr lang="tr-TR" sz="3200" dirty="0" err="1">
                <a:sym typeface="Wingdings" panose="05000000000000000000" pitchFamily="2" charset="2"/>
              </a:rPr>
              <a:t>Arayüzü</a:t>
            </a:r>
            <a:r>
              <a:rPr lang="tr-TR" sz="3200" dirty="0">
                <a:sym typeface="Wingdings" panose="05000000000000000000" pitchFamily="2" charset="2"/>
              </a:rPr>
              <a:t> </a:t>
            </a:r>
            <a:r>
              <a:rPr lang="tr-TR" sz="3200" dirty="0" err="1">
                <a:sym typeface="Wingdings" panose="05000000000000000000" pitchFamily="2" charset="2"/>
              </a:rPr>
              <a:t>kişiselleştime</a:t>
            </a:r>
            <a:r>
              <a:rPr lang="tr-TR" sz="3200" dirty="0">
                <a:sym typeface="Wingdings" panose="05000000000000000000" pitchFamily="2" charset="2"/>
              </a:rPr>
              <a:t> (</a:t>
            </a:r>
            <a:r>
              <a:rPr lang="tr-TR" sz="3200" dirty="0" err="1">
                <a:sym typeface="Wingdings" panose="05000000000000000000" pitchFamily="2" charset="2"/>
              </a:rPr>
              <a:t>customize</a:t>
            </a:r>
            <a:r>
              <a:rPr lang="tr-TR" sz="3200" dirty="0">
                <a:sym typeface="Wingdings" panose="05000000000000000000" pitchFamily="2" charset="2"/>
              </a:rPr>
              <a:t> </a:t>
            </a:r>
            <a:r>
              <a:rPr lang="tr-TR" sz="3200" dirty="0" err="1">
                <a:sym typeface="Wingdings" panose="05000000000000000000" pitchFamily="2" charset="2"/>
              </a:rPr>
              <a:t>toolbar</a:t>
            </a:r>
            <a:r>
              <a:rPr lang="tr-TR" sz="3200" dirty="0">
                <a:sym typeface="Wingdings" panose="05000000000000000000" pitchFamily="2" charset="2"/>
              </a:rPr>
              <a:t>) yapmanız mümkündür. Yani en çok kullandığınız öğeleri (</a:t>
            </a:r>
            <a:r>
              <a:rPr lang="tr-TR" sz="3200" dirty="0" err="1">
                <a:sym typeface="Wingdings" panose="05000000000000000000" pitchFamily="2" charset="2"/>
              </a:rPr>
              <a:t>item</a:t>
            </a:r>
            <a:r>
              <a:rPr lang="tr-TR" sz="3200" dirty="0">
                <a:sym typeface="Wingdings" panose="05000000000000000000" pitchFamily="2" charset="2"/>
              </a:rPr>
              <a:t>) görebilir, diğerlerini kaldırabilirsiniz.  </a:t>
            </a:r>
            <a:endParaRPr lang="tr-TR" sz="32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05867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D4D0D97-F1D1-4E88-8D14-76D0C09DD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Apple </a:t>
            </a:r>
            <a:r>
              <a:rPr lang="tr-TR" dirty="0" err="1"/>
              <a:t>Keynote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49CF1F8-DC81-4FA2-B1F2-4501797CE4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3200" dirty="0"/>
              <a:t>Medya paneli üzerinden ses (</a:t>
            </a:r>
            <a:r>
              <a:rPr lang="tr-TR" sz="3200" dirty="0" err="1"/>
              <a:t>iTunes</a:t>
            </a:r>
            <a:r>
              <a:rPr lang="tr-TR" sz="3200" dirty="0"/>
              <a:t>), fotoğraf (</a:t>
            </a:r>
            <a:r>
              <a:rPr lang="tr-TR" sz="3200" dirty="0" err="1"/>
              <a:t>iPhoto</a:t>
            </a:r>
            <a:r>
              <a:rPr lang="tr-TR" sz="3200" dirty="0"/>
              <a:t>) ve video (</a:t>
            </a:r>
            <a:r>
              <a:rPr lang="tr-TR" sz="3200" dirty="0" err="1"/>
              <a:t>videos</a:t>
            </a:r>
            <a:r>
              <a:rPr lang="tr-TR" sz="3200" dirty="0"/>
              <a:t>) ekleyebilirsiniz. </a:t>
            </a:r>
          </a:p>
          <a:p>
            <a:r>
              <a:rPr lang="tr-TR" sz="3200" dirty="0" err="1"/>
              <a:t>Power</a:t>
            </a:r>
            <a:r>
              <a:rPr lang="tr-TR" sz="3200" dirty="0"/>
              <a:t> Point ile uyumludur. Bu nedenle PPT dosyalarını açabilir ve düzenleyebilirsiniz. </a:t>
            </a:r>
          </a:p>
          <a:p>
            <a:r>
              <a:rPr lang="tr-TR" sz="3200" dirty="0"/>
              <a:t>Şekil, tablo ve grafik ekleyebilirsiniz. </a:t>
            </a:r>
          </a:p>
          <a:p>
            <a:r>
              <a:rPr lang="tr-TR" sz="3200" dirty="0"/>
              <a:t>Slayt geçiş animasyonları ya da slayt içi objeler için animasyon tanımlayabilirsiniz.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225775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A5B41D2-F0EA-463B-ABF4-38DCF3009A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Microswoft</a:t>
            </a:r>
            <a:r>
              <a:rPr lang="tr-TR" dirty="0"/>
              <a:t> </a:t>
            </a:r>
            <a:r>
              <a:rPr lang="tr-TR" dirty="0" err="1"/>
              <a:t>Power</a:t>
            </a:r>
            <a:r>
              <a:rPr lang="tr-TR" dirty="0"/>
              <a:t> Point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0B6D4E7-AF96-457C-ABDF-D5EF986288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3200" dirty="0"/>
              <a:t>Microsoft Office paketiyle birlikte satılan sunum yazılımıdır. (Word, </a:t>
            </a:r>
            <a:r>
              <a:rPr lang="tr-TR" sz="3200" dirty="0" err="1"/>
              <a:t>Exel</a:t>
            </a:r>
            <a:r>
              <a:rPr lang="tr-TR" sz="3200" dirty="0"/>
              <a:t> vd.)</a:t>
            </a:r>
          </a:p>
          <a:p>
            <a:r>
              <a:rPr lang="tr-TR" sz="3200" dirty="0"/>
              <a:t>Hızlı Erişim Araç Çubuğu aracı ile en çok kullandığınız komutlara hızlıca ulaşabilirsiniz. </a:t>
            </a:r>
          </a:p>
          <a:p>
            <a:r>
              <a:rPr lang="tr-TR" sz="3200" dirty="0"/>
              <a:t>Sunumunuza boş sunu ile başlarsınız. «Tasarım» ile önerilen şablonlar arasından seçim yapabilirsiniz.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990979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A5B41D2-F0EA-463B-ABF4-38DCF3009A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Microswoft</a:t>
            </a:r>
            <a:r>
              <a:rPr lang="tr-TR" dirty="0"/>
              <a:t> </a:t>
            </a:r>
            <a:r>
              <a:rPr lang="tr-TR" dirty="0" err="1"/>
              <a:t>Power</a:t>
            </a:r>
            <a:r>
              <a:rPr lang="tr-TR" dirty="0"/>
              <a:t> Point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0B6D4E7-AF96-457C-ABDF-D5EF986288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3200" dirty="0"/>
              <a:t>Hazırladığınız sunumlara tablo, şekil, simge veya grafik ekleyebilirsiniz. </a:t>
            </a:r>
            <a:r>
              <a:rPr lang="tr-TR" sz="3200" dirty="0" err="1"/>
              <a:t>Exel’den</a:t>
            </a:r>
            <a:r>
              <a:rPr lang="tr-TR" sz="3200" dirty="0"/>
              <a:t> grafik aktarabilirsiniz. Word veya </a:t>
            </a:r>
            <a:r>
              <a:rPr lang="tr-TR" sz="3200" dirty="0" err="1"/>
              <a:t>Exel’den</a:t>
            </a:r>
            <a:r>
              <a:rPr lang="tr-TR" sz="3200" dirty="0"/>
              <a:t> veri aktararak grafik oluşturabilirsiniz. </a:t>
            </a:r>
          </a:p>
          <a:p>
            <a:r>
              <a:rPr lang="tr-TR" sz="3200" dirty="0"/>
              <a:t>Slayt geçiş animasyonları ya da slayt içi objeler için animasyon tanımlayabilirsiniz. </a:t>
            </a:r>
          </a:p>
          <a:p>
            <a:r>
              <a:rPr lang="tr-TR" sz="3200" dirty="0"/>
              <a:t>Sunumlarınıza video, fotoğraf, resim ekleyebilirsiniz. «Ekran Kaydı» özelliği ile sunumunuzu video olarak kaydedebilirsiniz. </a:t>
            </a:r>
          </a:p>
          <a:p>
            <a:endParaRPr lang="tr-TR" sz="32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76297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A5B41D2-F0EA-463B-ABF4-38DCF3009A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Prezi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0B6D4E7-AF96-457C-ABDF-D5EF986288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Bir web tarayıcı ya da masaüstü ile uzak bir kitleye sunum yapabileceğiniz bir sunum programıdır. Platform bağımsız, online hazırlayabileceğiniz bir uygulamadır. </a:t>
            </a:r>
          </a:p>
          <a:p>
            <a:r>
              <a:rPr lang="tr-TR" sz="3200" dirty="0"/>
              <a:t>Yakınlaş (</a:t>
            </a:r>
            <a:r>
              <a:rPr lang="tr-TR" sz="3200" dirty="0" err="1"/>
              <a:t>zoom</a:t>
            </a:r>
            <a:r>
              <a:rPr lang="tr-TR" sz="3200" dirty="0"/>
              <a:t> in) ve uzaklaş (</a:t>
            </a:r>
            <a:r>
              <a:rPr lang="tr-TR" sz="3200" dirty="0" err="1"/>
              <a:t>zoom</a:t>
            </a:r>
            <a:r>
              <a:rPr lang="tr-TR" sz="3200" dirty="0"/>
              <a:t> </a:t>
            </a:r>
            <a:r>
              <a:rPr lang="tr-TR" sz="3200" dirty="0" err="1"/>
              <a:t>out</a:t>
            </a:r>
            <a:r>
              <a:rPr lang="tr-TR" sz="3200" dirty="0"/>
              <a:t>) özelliği ile sunuma farklı bir tasarım oluşturabilirsiniz. </a:t>
            </a:r>
          </a:p>
          <a:p>
            <a:r>
              <a:rPr lang="tr-TR" sz="3200" dirty="0"/>
              <a:t>30 günlük deneme sürümünden sonra abone olabilirsiniz.  </a:t>
            </a:r>
          </a:p>
        </p:txBody>
      </p:sp>
    </p:spTree>
    <p:extLst>
      <p:ext uri="{BB962C8B-B14F-4D97-AF65-F5344CB8AC3E}">
        <p14:creationId xmlns:p14="http://schemas.microsoft.com/office/powerpoint/2010/main" val="34412883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9BCD381-A2E1-4626-8031-BDEE7618BB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Prezi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E8B9599-224F-406F-BB27-57CF16B7FD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3200" dirty="0" err="1"/>
              <a:t>Prezi</a:t>
            </a:r>
            <a:r>
              <a:rPr lang="tr-TR" sz="3200" dirty="0"/>
              <a:t> </a:t>
            </a:r>
            <a:r>
              <a:rPr lang="tr-TR" sz="3200" dirty="0" err="1"/>
              <a:t>for</a:t>
            </a:r>
            <a:r>
              <a:rPr lang="tr-TR" sz="3200" dirty="0"/>
              <a:t> Mac ya da </a:t>
            </a:r>
            <a:r>
              <a:rPr lang="tr-TR" sz="3200" dirty="0" err="1"/>
              <a:t>Prezi</a:t>
            </a:r>
            <a:r>
              <a:rPr lang="tr-TR" sz="3200" dirty="0"/>
              <a:t> </a:t>
            </a:r>
            <a:r>
              <a:rPr lang="tr-TR" sz="3200" dirty="0" err="1"/>
              <a:t>for</a:t>
            </a:r>
            <a:r>
              <a:rPr lang="tr-TR" sz="3200" dirty="0"/>
              <a:t> PC ile masaüstü uygulamasını bilgisayarınıza indirebilirsiniz. </a:t>
            </a:r>
          </a:p>
          <a:p>
            <a:r>
              <a:rPr lang="tr-TR" sz="3200" dirty="0"/>
              <a:t>Yeni bir sunum için «</a:t>
            </a:r>
            <a:r>
              <a:rPr lang="tr-TR" sz="3200" dirty="0" err="1"/>
              <a:t>new</a:t>
            </a:r>
            <a:r>
              <a:rPr lang="tr-TR" sz="3200" dirty="0"/>
              <a:t> </a:t>
            </a:r>
            <a:r>
              <a:rPr lang="tr-TR" sz="3200" dirty="0" err="1"/>
              <a:t>prezi</a:t>
            </a:r>
            <a:r>
              <a:rPr lang="tr-TR" sz="3200" dirty="0"/>
              <a:t>» komutuyla sunum hazırlamaya başlayabilirsiniz. </a:t>
            </a:r>
          </a:p>
          <a:p>
            <a:r>
              <a:rPr lang="tr-TR" sz="3200" dirty="0"/>
              <a:t>Size hazır şablonlar sunan programda kendiniz de sıfırdan tasarım yapabilirsiniz. </a:t>
            </a:r>
          </a:p>
          <a:p>
            <a:r>
              <a:rPr lang="tr-TR" sz="3200" dirty="0"/>
              <a:t>Bilgisayarınıza indirmek istemiyorsanız Prezi.com  üzerinden de üye olarak sunum hazırlayabilirsiniz.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082278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474B356-C4C9-4C69-8B48-4B28968D2B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Google Slaytlar (</a:t>
            </a:r>
            <a:r>
              <a:rPr lang="tr-TR" dirty="0" err="1"/>
              <a:t>Slides</a:t>
            </a:r>
            <a:r>
              <a:rPr lang="tr-TR" dirty="0"/>
              <a:t>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33FEA04-ACF5-4145-8AD3-F7EEFA3A69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Google tarafından geliştirilen web tabanlı ofis yazılımıdır. Bu nedenle kullanabilmek için </a:t>
            </a:r>
            <a:r>
              <a:rPr lang="tr-TR" dirty="0" err="1"/>
              <a:t>Gmail</a:t>
            </a:r>
            <a:r>
              <a:rPr lang="tr-TR" dirty="0"/>
              <a:t> hesabınız olması gerekir. </a:t>
            </a:r>
          </a:p>
          <a:p>
            <a:r>
              <a:rPr lang="tr-TR" dirty="0">
                <a:hlinkClick r:id="rId2"/>
              </a:rPr>
              <a:t>https://docs.google.com/</a:t>
            </a:r>
            <a:r>
              <a:rPr lang="tr-TR" dirty="0"/>
              <a:t> ya da Google Drive üzerinden erişim sağlayabilirsiniz. </a:t>
            </a:r>
          </a:p>
          <a:p>
            <a:r>
              <a:rPr lang="tr-TR" dirty="0"/>
              <a:t>Yeni bir boş sunu ekle dediğinizde Google hesabınıza otomatik olarak kaydetmektedir. </a:t>
            </a:r>
          </a:p>
          <a:p>
            <a:r>
              <a:rPr lang="tr-TR" dirty="0"/>
              <a:t>Hazırladığınız sunu için size tema önermektedir.  </a:t>
            </a:r>
          </a:p>
          <a:p>
            <a:r>
              <a:rPr lang="tr-TR" dirty="0"/>
              <a:t>Sunumlarda slaytlara yorum ekleyebilirsiniz. </a:t>
            </a:r>
          </a:p>
        </p:txBody>
      </p:sp>
    </p:spTree>
    <p:extLst>
      <p:ext uri="{BB962C8B-B14F-4D97-AF65-F5344CB8AC3E}">
        <p14:creationId xmlns:p14="http://schemas.microsoft.com/office/powerpoint/2010/main" val="14646928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AEA4204-DD32-4A9E-A4BD-0F0A0D1CD6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Google Slaytlar (</a:t>
            </a:r>
            <a:r>
              <a:rPr lang="tr-TR" dirty="0" err="1"/>
              <a:t>Slides</a:t>
            </a:r>
            <a:r>
              <a:rPr lang="tr-TR" dirty="0"/>
              <a:t>)</a:t>
            </a:r>
          </a:p>
        </p:txBody>
      </p:sp>
      <p:pic>
        <p:nvPicPr>
          <p:cNvPr id="5" name="İçerik Yer Tutucusu 4">
            <a:extLst>
              <a:ext uri="{FF2B5EF4-FFF2-40B4-BE49-F238E27FC236}">
                <a16:creationId xmlns:a16="http://schemas.microsoft.com/office/drawing/2014/main" id="{A6C39866-7DDC-4CFA-BC97-286C22FF239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16284" y="1603294"/>
            <a:ext cx="8692588" cy="4889581"/>
          </a:xfrm>
        </p:spPr>
      </p:pic>
    </p:spTree>
    <p:extLst>
      <p:ext uri="{BB962C8B-B14F-4D97-AF65-F5344CB8AC3E}">
        <p14:creationId xmlns:p14="http://schemas.microsoft.com/office/powerpoint/2010/main" val="2410668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474B356-C4C9-4C69-8B48-4B28968D2B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Google Slaytlar (</a:t>
            </a:r>
            <a:r>
              <a:rPr lang="tr-TR" dirty="0" err="1"/>
              <a:t>Slides</a:t>
            </a:r>
            <a:r>
              <a:rPr lang="tr-TR" dirty="0"/>
              <a:t>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33FEA04-ACF5-4145-8AD3-F7EEFA3A69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36894" y="1825625"/>
            <a:ext cx="7516906" cy="4351338"/>
          </a:xfrm>
        </p:spPr>
        <p:txBody>
          <a:bodyPr/>
          <a:lstStyle/>
          <a:p>
            <a:r>
              <a:rPr lang="tr-TR" dirty="0"/>
              <a:t>Web üzerine kayıtlı slaytlarınıza yıldız ekleyerek önceleyebilir ve kolay bulunmasını sağlayabilirsiniz </a:t>
            </a:r>
          </a:p>
          <a:p>
            <a:r>
              <a:rPr lang="tr-TR" dirty="0"/>
              <a:t>Geçiş ile </a:t>
            </a:r>
            <a:r>
              <a:rPr lang="tr-TR" dirty="0" err="1"/>
              <a:t>power</a:t>
            </a:r>
            <a:r>
              <a:rPr lang="tr-TR" dirty="0"/>
              <a:t> </a:t>
            </a:r>
            <a:r>
              <a:rPr lang="tr-TR" dirty="0" err="1"/>
              <a:t>point’teki</a:t>
            </a:r>
            <a:r>
              <a:rPr lang="tr-TR" dirty="0"/>
              <a:t> animasyonlara benzer şekilde slaytlar arasında geçiş hareketlerini düzenleyebilirsiniz. </a:t>
            </a:r>
          </a:p>
          <a:p>
            <a:r>
              <a:rPr lang="tr-TR" dirty="0"/>
              <a:t>Sunumunuza resim, ses, video, tablo, grafik vd. ekleyebilirsiniz.</a:t>
            </a:r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936E4173-4B74-4E25-A66B-68FF591FE6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5070" y="1933691"/>
            <a:ext cx="2902884" cy="4559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65688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474B356-C4C9-4C69-8B48-4B28968D2B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Google Slaytlar (</a:t>
            </a:r>
            <a:r>
              <a:rPr lang="tr-TR" dirty="0" err="1"/>
              <a:t>Slides</a:t>
            </a:r>
            <a:r>
              <a:rPr lang="tr-TR" dirty="0"/>
              <a:t>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33FEA04-ACF5-4145-8AD3-F7EEFA3A69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Google </a:t>
            </a:r>
            <a:r>
              <a:rPr lang="tr-TR" dirty="0" err="1"/>
              <a:t>Workspace</a:t>
            </a:r>
            <a:r>
              <a:rPr lang="tr-TR" dirty="0"/>
              <a:t> </a:t>
            </a:r>
            <a:r>
              <a:rPr lang="tr-TR" dirty="0" err="1"/>
              <a:t>MarketPlace</a:t>
            </a:r>
            <a:r>
              <a:rPr lang="tr-TR" dirty="0"/>
              <a:t> üzerinden slaytlar ile çalışan eklentileri indirip kullanabilirsiniz.  Böylece örneğin slaytlar üzerine bağlantı ekleyebilir, etkileşimli sunum hazırlayabilirsiniz. </a:t>
            </a:r>
          </a:p>
          <a:p>
            <a:r>
              <a:rPr lang="tr-TR" dirty="0"/>
              <a:t>Eklentiler hakkında fikir edinebilmek için açıklama ve yorumları okuyabilirsiniz. Ayrıca bazı eklentilerde video ile kullanım biçimleri gösterilmektedir. </a:t>
            </a:r>
          </a:p>
          <a:p>
            <a:r>
              <a:rPr lang="tr-TR" dirty="0"/>
              <a:t>Hazırladığınız sunuyu webde yayınlayabilirsiniz. </a:t>
            </a:r>
            <a:r>
              <a:rPr lang="tr-TR" dirty="0" err="1"/>
              <a:t>Web’de</a:t>
            </a:r>
            <a:r>
              <a:rPr lang="tr-TR" dirty="0"/>
              <a:t> yayınla dediğinizde size bir link vermektedir. </a:t>
            </a:r>
          </a:p>
        </p:txBody>
      </p:sp>
    </p:spTree>
    <p:extLst>
      <p:ext uri="{BB962C8B-B14F-4D97-AF65-F5344CB8AC3E}">
        <p14:creationId xmlns:p14="http://schemas.microsoft.com/office/powerpoint/2010/main" val="12357655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515</Words>
  <Application>Microsoft Office PowerPoint</Application>
  <PresentationFormat>Geniş ekran</PresentationFormat>
  <Paragraphs>42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Teması</vt:lpstr>
      <vt:lpstr>Sunum Yazılımları: Microsoft Powerpoint, Prezi, Google Slides</vt:lpstr>
      <vt:lpstr>Microswoft Power Point</vt:lpstr>
      <vt:lpstr>Microswoft Power Point</vt:lpstr>
      <vt:lpstr>Prezi</vt:lpstr>
      <vt:lpstr>Prezi</vt:lpstr>
      <vt:lpstr>Google Slaytlar (Slides)</vt:lpstr>
      <vt:lpstr>Google Slaytlar (Slides)</vt:lpstr>
      <vt:lpstr>Google Slaytlar (Slides)</vt:lpstr>
      <vt:lpstr>Google Slaytlar (Slides)</vt:lpstr>
      <vt:lpstr>Apple Keynote</vt:lpstr>
      <vt:lpstr>Apple Keynote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Sunum Yazılımları: Microsoft Powerpoint, Google Slides, Prezi</dc:title>
  <dc:creator>Yazar </dc:creator>
  <cp:lastModifiedBy>Yazar </cp:lastModifiedBy>
  <cp:revision>13</cp:revision>
  <dcterms:created xsi:type="dcterms:W3CDTF">2021-03-21T19:48:13Z</dcterms:created>
  <dcterms:modified xsi:type="dcterms:W3CDTF">2021-03-23T09:05:43Z</dcterms:modified>
</cp:coreProperties>
</file>