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35" r:id="rId1"/>
    <p:sldMasterId id="2147483947" r:id="rId2"/>
  </p:sldMasterIdLst>
  <p:notesMasterIdLst>
    <p:notesMasterId r:id="rId12"/>
  </p:notesMasterIdLst>
  <p:sldIdLst>
    <p:sldId id="552" r:id="rId3"/>
    <p:sldId id="558" r:id="rId4"/>
    <p:sldId id="557" r:id="rId5"/>
    <p:sldId id="561" r:id="rId6"/>
    <p:sldId id="555" r:id="rId7"/>
    <p:sldId id="565" r:id="rId8"/>
    <p:sldId id="477" r:id="rId9"/>
    <p:sldId id="474" r:id="rId10"/>
    <p:sldId id="56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EFFD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968" autoAdjust="0"/>
    <p:restoredTop sz="94660"/>
  </p:normalViewPr>
  <p:slideViewPr>
    <p:cSldViewPr snapToGrid="0" snapToObjects="1">
      <p:cViewPr varScale="1">
        <p:scale>
          <a:sx n="64" d="100"/>
          <a:sy n="64" d="100"/>
        </p:scale>
        <p:origin x="60" y="56"/>
      </p:cViewPr>
      <p:guideLst>
        <p:guide orient="horz" pos="2160"/>
        <p:guide pos="3840"/>
      </p:guideLst>
    </p:cSldViewPr>
  </p:slideViewPr>
  <p:notesTextViewPr>
    <p:cViewPr>
      <p:scale>
        <a:sx n="100" d="100"/>
        <a:sy n="100" d="100"/>
      </p:scale>
      <p:origin x="0" y="0"/>
    </p:cViewPr>
  </p:notesTextViewPr>
  <p:notesViewPr>
    <p:cSldViewPr snapToGrid="0" snapToObjects="1">
      <p:cViewPr varScale="1">
        <p:scale>
          <a:sx n="68" d="100"/>
          <a:sy n="68" d="100"/>
        </p:scale>
        <p:origin x="3101" y="53"/>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02E0B55-E32B-FD40-BD1D-E6A191A9BBAA}" type="datetimeFigureOut">
              <a:rPr lang="en-US" smtClean="0"/>
              <a:t>5/29/2020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DB4D74-0D15-A94B-B96E-FFCE1DF07852}" type="slidenum">
              <a:rPr lang="en-US" smtClean="0"/>
              <a:t>‹#›</a:t>
            </a:fld>
            <a:endParaRPr lang="en-US"/>
          </a:p>
        </p:txBody>
      </p:sp>
    </p:spTree>
    <p:extLst>
      <p:ext uri="{BB962C8B-B14F-4D97-AF65-F5344CB8AC3E}">
        <p14:creationId xmlns:p14="http://schemas.microsoft.com/office/powerpoint/2010/main" val="67605304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a:p>
        </p:txBody>
      </p:sp>
      <p:sp>
        <p:nvSpPr>
          <p:cNvPr id="4" name="Slayt Numarası Yer Tutucusu 3"/>
          <p:cNvSpPr>
            <a:spLocks noGrp="1"/>
          </p:cNvSpPr>
          <p:nvPr>
            <p:ph type="sldNum" sz="quarter" idx="10"/>
          </p:nvPr>
        </p:nvSpPr>
        <p:spPr/>
        <p:txBody>
          <a:bodyPr/>
          <a:lstStyle/>
          <a:p>
            <a:fld id="{01DB4D74-0D15-A94B-B96E-FFCE1DF07852}" type="slidenum">
              <a:rPr lang="en-US" smtClean="0"/>
              <a:t>1</a:t>
            </a:fld>
            <a:endParaRPr lang="en-US"/>
          </a:p>
        </p:txBody>
      </p:sp>
    </p:spTree>
    <p:extLst>
      <p:ext uri="{BB962C8B-B14F-4D97-AF65-F5344CB8AC3E}">
        <p14:creationId xmlns:p14="http://schemas.microsoft.com/office/powerpoint/2010/main" val="17300163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a:p>
        </p:txBody>
      </p:sp>
      <p:sp>
        <p:nvSpPr>
          <p:cNvPr id="4" name="Slayt Numarası Yer Tutucusu 3"/>
          <p:cNvSpPr>
            <a:spLocks noGrp="1"/>
          </p:cNvSpPr>
          <p:nvPr>
            <p:ph type="sldNum" sz="quarter" idx="10"/>
          </p:nvPr>
        </p:nvSpPr>
        <p:spPr/>
        <p:txBody>
          <a:bodyPr/>
          <a:lstStyle/>
          <a:p>
            <a:fld id="{01DB4D74-0D15-A94B-B96E-FFCE1DF07852}" type="slidenum">
              <a:rPr lang="en-US" smtClean="0"/>
              <a:t>2</a:t>
            </a:fld>
            <a:endParaRPr lang="en-US"/>
          </a:p>
        </p:txBody>
      </p:sp>
    </p:spTree>
    <p:extLst>
      <p:ext uri="{BB962C8B-B14F-4D97-AF65-F5344CB8AC3E}">
        <p14:creationId xmlns:p14="http://schemas.microsoft.com/office/powerpoint/2010/main" val="26168269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a:p>
        </p:txBody>
      </p:sp>
      <p:sp>
        <p:nvSpPr>
          <p:cNvPr id="4" name="Slayt Numarası Yer Tutucusu 3"/>
          <p:cNvSpPr>
            <a:spLocks noGrp="1"/>
          </p:cNvSpPr>
          <p:nvPr>
            <p:ph type="sldNum" sz="quarter" idx="10"/>
          </p:nvPr>
        </p:nvSpPr>
        <p:spPr/>
        <p:txBody>
          <a:bodyPr/>
          <a:lstStyle/>
          <a:p>
            <a:fld id="{01DB4D74-0D15-A94B-B96E-FFCE1DF07852}" type="slidenum">
              <a:rPr lang="en-US" smtClean="0"/>
              <a:t>3</a:t>
            </a:fld>
            <a:endParaRPr lang="en-US"/>
          </a:p>
        </p:txBody>
      </p:sp>
    </p:spTree>
    <p:extLst>
      <p:ext uri="{BB962C8B-B14F-4D97-AF65-F5344CB8AC3E}">
        <p14:creationId xmlns:p14="http://schemas.microsoft.com/office/powerpoint/2010/main" val="21168108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a:p>
        </p:txBody>
      </p:sp>
      <p:sp>
        <p:nvSpPr>
          <p:cNvPr id="4" name="Slayt Numarası Yer Tutucusu 3"/>
          <p:cNvSpPr>
            <a:spLocks noGrp="1"/>
          </p:cNvSpPr>
          <p:nvPr>
            <p:ph type="sldNum" sz="quarter" idx="10"/>
          </p:nvPr>
        </p:nvSpPr>
        <p:spPr/>
        <p:txBody>
          <a:bodyPr/>
          <a:lstStyle/>
          <a:p>
            <a:fld id="{01DB4D74-0D15-A94B-B96E-FFCE1DF07852}" type="slidenum">
              <a:rPr lang="en-US" smtClean="0"/>
              <a:t>4</a:t>
            </a:fld>
            <a:endParaRPr lang="en-US"/>
          </a:p>
        </p:txBody>
      </p:sp>
    </p:spTree>
    <p:extLst>
      <p:ext uri="{BB962C8B-B14F-4D97-AF65-F5344CB8AC3E}">
        <p14:creationId xmlns:p14="http://schemas.microsoft.com/office/powerpoint/2010/main" val="12808460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a:p>
        </p:txBody>
      </p:sp>
      <p:sp>
        <p:nvSpPr>
          <p:cNvPr id="4" name="Slayt Numarası Yer Tutucusu 3"/>
          <p:cNvSpPr>
            <a:spLocks noGrp="1"/>
          </p:cNvSpPr>
          <p:nvPr>
            <p:ph type="sldNum" sz="quarter" idx="10"/>
          </p:nvPr>
        </p:nvSpPr>
        <p:spPr/>
        <p:txBody>
          <a:bodyPr/>
          <a:lstStyle/>
          <a:p>
            <a:fld id="{01DB4D74-0D15-A94B-B96E-FFCE1DF07852}" type="slidenum">
              <a:rPr lang="en-US" smtClean="0"/>
              <a:t>5</a:t>
            </a:fld>
            <a:endParaRPr lang="en-US"/>
          </a:p>
        </p:txBody>
      </p:sp>
    </p:spTree>
    <p:extLst>
      <p:ext uri="{BB962C8B-B14F-4D97-AF65-F5344CB8AC3E}">
        <p14:creationId xmlns:p14="http://schemas.microsoft.com/office/powerpoint/2010/main" val="23364739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a:p>
        </p:txBody>
      </p:sp>
      <p:sp>
        <p:nvSpPr>
          <p:cNvPr id="4" name="Slayt Numarası Yer Tutucusu 3"/>
          <p:cNvSpPr>
            <a:spLocks noGrp="1"/>
          </p:cNvSpPr>
          <p:nvPr>
            <p:ph type="sldNum" sz="quarter" idx="10"/>
          </p:nvPr>
        </p:nvSpPr>
        <p:spPr/>
        <p:txBody>
          <a:bodyPr/>
          <a:lstStyle/>
          <a:p>
            <a:fld id="{01DB4D74-0D15-A94B-B96E-FFCE1DF07852}" type="slidenum">
              <a:rPr lang="en-US" smtClean="0"/>
              <a:t>7</a:t>
            </a:fld>
            <a:endParaRPr lang="en-US"/>
          </a:p>
        </p:txBody>
      </p:sp>
    </p:spTree>
    <p:extLst>
      <p:ext uri="{BB962C8B-B14F-4D97-AF65-F5344CB8AC3E}">
        <p14:creationId xmlns:p14="http://schemas.microsoft.com/office/powerpoint/2010/main" val="29319073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a:p>
        </p:txBody>
      </p:sp>
      <p:sp>
        <p:nvSpPr>
          <p:cNvPr id="4" name="Slayt Numarası Yer Tutucusu 3"/>
          <p:cNvSpPr>
            <a:spLocks noGrp="1"/>
          </p:cNvSpPr>
          <p:nvPr>
            <p:ph type="sldNum" sz="quarter" idx="10"/>
          </p:nvPr>
        </p:nvSpPr>
        <p:spPr/>
        <p:txBody>
          <a:bodyPr/>
          <a:lstStyle/>
          <a:p>
            <a:fld id="{01DB4D74-0D15-A94B-B96E-FFCE1DF07852}" type="slidenum">
              <a:rPr lang="en-US" smtClean="0"/>
              <a:t>8</a:t>
            </a:fld>
            <a:endParaRPr lang="en-US"/>
          </a:p>
        </p:txBody>
      </p:sp>
    </p:spTree>
    <p:extLst>
      <p:ext uri="{BB962C8B-B14F-4D97-AF65-F5344CB8AC3E}">
        <p14:creationId xmlns:p14="http://schemas.microsoft.com/office/powerpoint/2010/main" val="3333157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FC7B2F76-6856-B34B-B37B-5D0FF7542D1F}" type="datetimeFigureOut">
              <a:rPr lang="en-US" smtClean="0"/>
              <a:t>5/29/2020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2395295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C7B2F76-6856-B34B-B37B-5D0FF7542D1F}" type="datetimeFigureOut">
              <a:rPr lang="en-US" smtClean="0"/>
              <a:t>5/29/2020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490741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C7B2F76-6856-B34B-B37B-5D0FF7542D1F}" type="datetimeFigureOut">
              <a:rPr lang="en-US" smtClean="0"/>
              <a:t>5/29/2020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38133255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914400" y="2130426"/>
            <a:ext cx="10363200" cy="1470025"/>
          </a:xfrm>
        </p:spPr>
        <p:txBody>
          <a:bodyPr/>
          <a:lstStyle>
            <a:lvl1pPr algn="ctr">
              <a:defRPr>
                <a:latin typeface="Verdana" panose="020B0604030504040204" pitchFamily="34" charset="0"/>
                <a:ea typeface="Verdana" panose="020B0604030504040204" pitchFamily="34" charset="0"/>
                <a:cs typeface="Verdana" panose="020B0604030504040204" pitchFamily="34" charset="0"/>
              </a:defRPr>
            </a:lvl1pPr>
          </a:lstStyle>
          <a:p>
            <a:r>
              <a:rPr lang="tr-TR" dirty="0" smtClean="0"/>
              <a:t>Asıl başlık stili için tıklatın</a:t>
            </a:r>
            <a:endParaRPr lang="tr-TR" dirty="0"/>
          </a:p>
        </p:txBody>
      </p:sp>
      <p:sp>
        <p:nvSpPr>
          <p:cNvPr id="3" name="Alt Başlık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dirty="0" smtClean="0"/>
              <a:t>Asıl alt başlık stilini düzenlemek için tıklatın</a:t>
            </a:r>
            <a:endParaRPr lang="tr-TR" dirty="0"/>
          </a:p>
        </p:txBody>
      </p:sp>
      <p:sp>
        <p:nvSpPr>
          <p:cNvPr id="4" name="Veri Yer Tutucusu 3"/>
          <p:cNvSpPr>
            <a:spLocks noGrp="1"/>
          </p:cNvSpPr>
          <p:nvPr>
            <p:ph type="dt" sz="half" idx="10"/>
          </p:nvPr>
        </p:nvSpPr>
        <p:spPr/>
        <p:txBody>
          <a:bodyPr/>
          <a:lstStyle>
            <a:lvl1pPr>
              <a:defRPr>
                <a:latin typeface="Verdana" panose="020B0604030504040204" pitchFamily="34" charset="0"/>
                <a:ea typeface="Verdana" panose="020B0604030504040204" pitchFamily="34" charset="0"/>
                <a:cs typeface="Verdana" panose="020B0604030504040204" pitchFamily="34" charset="0"/>
              </a:defRPr>
            </a:lvl1pPr>
          </a:lstStyle>
          <a:p>
            <a:fld id="{37DEC90F-93E7-493E-90B1-B0A24C29881C}" type="datetimeFigureOut">
              <a:rPr lang="tr-TR" smtClean="0"/>
              <a:pPr/>
              <a:t>29.05.2020</a:t>
            </a:fld>
            <a:endParaRPr lang="tr-TR"/>
          </a:p>
        </p:txBody>
      </p:sp>
      <p:sp>
        <p:nvSpPr>
          <p:cNvPr id="5" name="Altbilgi Yer Tutucusu 4"/>
          <p:cNvSpPr>
            <a:spLocks noGrp="1"/>
          </p:cNvSpPr>
          <p:nvPr>
            <p:ph type="ftr" sz="quarter" idx="11"/>
          </p:nvPr>
        </p:nvSpPr>
        <p:spPr/>
        <p:txBody>
          <a:bodyPr/>
          <a:lstStyle>
            <a:lvl1pPr>
              <a:defRPr>
                <a:latin typeface="Verdana" panose="020B0604030504040204" pitchFamily="34" charset="0"/>
                <a:ea typeface="Verdana" panose="020B0604030504040204" pitchFamily="34" charset="0"/>
                <a:cs typeface="Verdana" panose="020B0604030504040204" pitchFamily="34" charset="0"/>
              </a:defRPr>
            </a:lvl1pPr>
          </a:lstStyle>
          <a:p>
            <a:endParaRPr lang="tr-TR"/>
          </a:p>
        </p:txBody>
      </p:sp>
      <p:sp>
        <p:nvSpPr>
          <p:cNvPr id="6" name="Slayt Numarası Yer Tutucusu 5"/>
          <p:cNvSpPr>
            <a:spLocks noGrp="1"/>
          </p:cNvSpPr>
          <p:nvPr>
            <p:ph type="sldNum" sz="quarter" idx="12"/>
          </p:nvPr>
        </p:nvSpPr>
        <p:spPr/>
        <p:txBody>
          <a:bodyPr/>
          <a:lstStyle>
            <a:lvl1pPr>
              <a:defRPr>
                <a:latin typeface="Verdana" panose="020B0604030504040204" pitchFamily="34" charset="0"/>
                <a:ea typeface="Verdana" panose="020B0604030504040204" pitchFamily="34" charset="0"/>
                <a:cs typeface="Verdana" panose="020B0604030504040204" pitchFamily="34" charset="0"/>
              </a:defRPr>
            </a:lvl1pPr>
          </a:lstStyle>
          <a:p>
            <a:fld id="{274D928B-AB4A-49F7-BC3E-D9C5595CAF5C}" type="slidenum">
              <a:rPr lang="tr-TR" smtClean="0"/>
              <a:pPr/>
              <a:t>‹#›</a:t>
            </a:fld>
            <a:endParaRPr lang="tr-TR"/>
          </a:p>
        </p:txBody>
      </p:sp>
    </p:spTree>
    <p:extLst>
      <p:ext uri="{BB962C8B-B14F-4D97-AF65-F5344CB8AC3E}">
        <p14:creationId xmlns:p14="http://schemas.microsoft.com/office/powerpoint/2010/main" val="36315833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9614859" cy="1143000"/>
          </a:xfrm>
        </p:spPr>
        <p:txBody>
          <a:bodyPr/>
          <a:lstStyle/>
          <a:p>
            <a:r>
              <a:rPr lang="tr-TR" dirty="0" smtClean="0"/>
              <a:t>Asıl başlık stili için tıklatın</a:t>
            </a:r>
            <a:endParaRPr lang="tr-TR" dirty="0"/>
          </a:p>
        </p:txBody>
      </p:sp>
      <p:sp>
        <p:nvSpPr>
          <p:cNvPr id="3" name="İçerik Yer Tutucusu 2"/>
          <p:cNvSpPr>
            <a:spLocks noGrp="1"/>
          </p:cNvSpPr>
          <p:nvPr>
            <p:ph idx="1"/>
          </p:nvPr>
        </p:nvSpPr>
        <p:spPr/>
        <p:txBody>
          <a:bodyPr/>
          <a:lstStyle>
            <a:lvl1pPr>
              <a:defRPr>
                <a:latin typeface="Verdana" panose="020B0604030504040204" pitchFamily="34" charset="0"/>
                <a:ea typeface="Verdana" panose="020B0604030504040204" pitchFamily="34" charset="0"/>
                <a:cs typeface="Verdana" panose="020B0604030504040204" pitchFamily="34" charset="0"/>
              </a:defRPr>
            </a:lvl1pPr>
            <a:lvl2pPr>
              <a:defRPr>
                <a:latin typeface="Verdana" panose="020B0604030504040204" pitchFamily="34" charset="0"/>
                <a:ea typeface="Verdana" panose="020B0604030504040204" pitchFamily="34" charset="0"/>
                <a:cs typeface="Verdana" panose="020B0604030504040204" pitchFamily="34" charset="0"/>
              </a:defRPr>
            </a:lvl2pPr>
            <a:lvl3pPr>
              <a:defRPr>
                <a:latin typeface="Verdana" panose="020B0604030504040204" pitchFamily="34" charset="0"/>
                <a:ea typeface="Verdana" panose="020B0604030504040204" pitchFamily="34" charset="0"/>
                <a:cs typeface="Verdana" panose="020B0604030504040204" pitchFamily="34" charset="0"/>
              </a:defRPr>
            </a:lvl3pPr>
            <a:lvl4pPr>
              <a:defRPr>
                <a:latin typeface="Verdana" panose="020B0604030504040204" pitchFamily="34" charset="0"/>
                <a:ea typeface="Verdana" panose="020B0604030504040204" pitchFamily="34" charset="0"/>
                <a:cs typeface="Verdana" panose="020B0604030504040204" pitchFamily="34" charset="0"/>
              </a:defRPr>
            </a:lvl4pPr>
            <a:lvl5pPr>
              <a:defRPr>
                <a:latin typeface="Verdana" panose="020B0604030504040204" pitchFamily="34" charset="0"/>
                <a:ea typeface="Verdana" panose="020B0604030504040204" pitchFamily="34" charset="0"/>
                <a:cs typeface="Verdana" panose="020B0604030504040204" pitchFamily="34" charset="0"/>
              </a:defRPr>
            </a:lvl5p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Veri Yer Tutucusu 3"/>
          <p:cNvSpPr>
            <a:spLocks noGrp="1"/>
          </p:cNvSpPr>
          <p:nvPr>
            <p:ph type="dt" sz="half" idx="10"/>
          </p:nvPr>
        </p:nvSpPr>
        <p:spPr/>
        <p:txBody>
          <a:bodyPr/>
          <a:lstStyle/>
          <a:p>
            <a:fld id="{37DEC90F-93E7-493E-90B1-B0A24C29881C}" type="datetimeFigureOut">
              <a:rPr lang="tr-TR" smtClean="0"/>
              <a:t>29.05.2020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74D928B-AB4A-49F7-BC3E-D9C5595CAF5C}" type="slidenum">
              <a:rPr lang="tr-TR" smtClean="0"/>
              <a:t>‹#›</a:t>
            </a:fld>
            <a:endParaRPr lang="tr-TR"/>
          </a:p>
        </p:txBody>
      </p:sp>
      <p:pic>
        <p:nvPicPr>
          <p:cNvPr id="8" name="Resim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20469" y="188641"/>
            <a:ext cx="1775520" cy="1310067"/>
          </a:xfrm>
          <a:prstGeom prst="rect">
            <a:avLst/>
          </a:prstGeom>
        </p:spPr>
      </p:pic>
    </p:spTree>
    <p:extLst>
      <p:ext uri="{BB962C8B-B14F-4D97-AF65-F5344CB8AC3E}">
        <p14:creationId xmlns:p14="http://schemas.microsoft.com/office/powerpoint/2010/main" val="38887070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9710869" cy="1143000"/>
          </a:xfrm>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7DEC90F-93E7-493E-90B1-B0A24C29881C}" type="datetimeFigureOut">
              <a:rPr lang="tr-TR" smtClean="0"/>
              <a:t>29.05.2020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74D928B-AB4A-49F7-BC3E-D9C5595CAF5C}" type="slidenum">
              <a:rPr lang="tr-TR" smtClean="0"/>
              <a:t>‹#›</a:t>
            </a:fld>
            <a:endParaRPr lang="tr-TR"/>
          </a:p>
        </p:txBody>
      </p:sp>
      <p:pic>
        <p:nvPicPr>
          <p:cNvPr id="8" name="Resim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20469" y="188641"/>
            <a:ext cx="1775520" cy="1310067"/>
          </a:xfrm>
          <a:prstGeom prst="rect">
            <a:avLst/>
          </a:prstGeom>
        </p:spPr>
      </p:pic>
    </p:spTree>
    <p:extLst>
      <p:ext uri="{BB962C8B-B14F-4D97-AF65-F5344CB8AC3E}">
        <p14:creationId xmlns:p14="http://schemas.microsoft.com/office/powerpoint/2010/main" val="23172583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7DEC90F-93E7-493E-90B1-B0A24C29881C}" type="datetimeFigureOut">
              <a:rPr lang="tr-TR" smtClean="0"/>
              <a:t>29.05.2020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74D928B-AB4A-49F7-BC3E-D9C5595CAF5C}" type="slidenum">
              <a:rPr lang="tr-TR" smtClean="0"/>
              <a:t>‹#›</a:t>
            </a:fld>
            <a:endParaRPr lang="tr-TR"/>
          </a:p>
        </p:txBody>
      </p:sp>
    </p:spTree>
    <p:extLst>
      <p:ext uri="{BB962C8B-B14F-4D97-AF65-F5344CB8AC3E}">
        <p14:creationId xmlns:p14="http://schemas.microsoft.com/office/powerpoint/2010/main" val="1931231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C7B2F76-6856-B34B-B37B-5D0FF7542D1F}" type="datetimeFigureOut">
              <a:rPr lang="en-US" smtClean="0"/>
              <a:t>5/29/2020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7723748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C7B2F76-6856-B34B-B37B-5D0FF7542D1F}" type="datetimeFigureOut">
              <a:rPr lang="en-US" smtClean="0"/>
              <a:t>5/29/2020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9269F-1902-CC4E-9ED1-734966E2D439}" type="slidenum">
              <a:rPr lang="en-US" smtClean="0"/>
              <a:t>‹#›</a:t>
            </a:fld>
            <a:endParaRPr lang="en-US"/>
          </a:p>
        </p:txBody>
      </p:sp>
      <p:pic>
        <p:nvPicPr>
          <p:cNvPr id="7" name="Resim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602351" y="44028"/>
            <a:ext cx="1589649" cy="1638722"/>
          </a:xfrm>
          <a:prstGeom prst="rect">
            <a:avLst/>
          </a:prstGeom>
        </p:spPr>
      </p:pic>
    </p:spTree>
    <p:extLst>
      <p:ext uri="{BB962C8B-B14F-4D97-AF65-F5344CB8AC3E}">
        <p14:creationId xmlns:p14="http://schemas.microsoft.com/office/powerpoint/2010/main" val="1588402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FC7B2F76-6856-B34B-B37B-5D0FF7542D1F}" type="datetimeFigureOut">
              <a:rPr lang="en-US" smtClean="0"/>
              <a:t>5/29/2020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1084032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C7B2F76-6856-B34B-B37B-5D0FF7542D1F}" type="datetimeFigureOut">
              <a:rPr lang="en-US" smtClean="0"/>
              <a:t>5/29/2020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12710346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C7B2F76-6856-B34B-B37B-5D0FF7542D1F}" type="datetimeFigureOut">
              <a:rPr lang="en-US" smtClean="0"/>
              <a:t>5/29/2020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5183211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7B2F76-6856-B34B-B37B-5D0FF7542D1F}" type="datetimeFigureOut">
              <a:rPr lang="en-US" smtClean="0"/>
              <a:t>5/29/2020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3174046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C7B2F76-6856-B34B-B37B-5D0FF7542D1F}" type="datetimeFigureOut">
              <a:rPr lang="en-US" smtClean="0"/>
              <a:t>5/29/2020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33256470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C7B2F76-6856-B34B-B37B-5D0FF7542D1F}" type="datetimeFigureOut">
              <a:rPr lang="en-US" smtClean="0"/>
              <a:t>5/29/2020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9269F-1902-CC4E-9ED1-734966E2D439}" type="slidenum">
              <a:rPr lang="en-US" smtClean="0"/>
              <a:t>‹#›</a:t>
            </a:fld>
            <a:endParaRPr lang="en-US"/>
          </a:p>
        </p:txBody>
      </p:sp>
    </p:spTree>
    <p:extLst>
      <p:ext uri="{BB962C8B-B14F-4D97-AF65-F5344CB8AC3E}">
        <p14:creationId xmlns:p14="http://schemas.microsoft.com/office/powerpoint/2010/main" val="2607653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5" Type="http://schemas.openxmlformats.org/officeDocument/2006/relationships/theme" Target="../theme/theme2.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7B2F76-6856-B34B-B37B-5D0FF7542D1F}" type="datetimeFigureOut">
              <a:rPr lang="en-US" smtClean="0"/>
              <a:t>5/29/2020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09269F-1902-CC4E-9ED1-734966E2D439}" type="slidenum">
              <a:rPr lang="en-US" smtClean="0"/>
              <a:t>‹#›</a:t>
            </a:fld>
            <a:endParaRPr lang="en-US"/>
          </a:p>
        </p:txBody>
      </p:sp>
    </p:spTree>
    <p:extLst>
      <p:ext uri="{BB962C8B-B14F-4D97-AF65-F5344CB8AC3E}">
        <p14:creationId xmlns:p14="http://schemas.microsoft.com/office/powerpoint/2010/main" val="1612163288"/>
      </p:ext>
    </p:extLst>
  </p:cSld>
  <p:clrMap bg1="lt1" tx1="dk1" bg2="lt2" tx2="dk2" accent1="accent1" accent2="accent2" accent3="accent3" accent4="accent4" accent5="accent5" accent6="accent6" hlink="hlink" folHlink="folHlink"/>
  <p:sldLayoutIdLst>
    <p:sldLayoutId id="2147483936" r:id="rId1"/>
    <p:sldLayoutId id="2147483937" r:id="rId2"/>
    <p:sldLayoutId id="2147483938" r:id="rId3"/>
    <p:sldLayoutId id="2147483939" r:id="rId4"/>
    <p:sldLayoutId id="2147483940" r:id="rId5"/>
    <p:sldLayoutId id="2147483941" r:id="rId6"/>
    <p:sldLayoutId id="2147483942" r:id="rId7"/>
    <p:sldLayoutId id="2147483943" r:id="rId8"/>
    <p:sldLayoutId id="2147483944" r:id="rId9"/>
    <p:sldLayoutId id="2147483945" r:id="rId10"/>
    <p:sldLayoutId id="214748394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09600" y="274638"/>
            <a:ext cx="10959008" cy="1143000"/>
          </a:xfrm>
          <a:prstGeom prst="rect">
            <a:avLst/>
          </a:prstGeom>
        </p:spPr>
        <p:txBody>
          <a:bodyPr vert="horz" lIns="91440" tIns="45720" rIns="91440" bIns="45720" rtlCol="0" anchor="ctr">
            <a:normAutofit/>
          </a:bodyPr>
          <a:lstStyle/>
          <a:p>
            <a:r>
              <a:rPr lang="tr-TR" dirty="0" smtClean="0"/>
              <a:t>Asıl başlık stili için tıklatın</a:t>
            </a:r>
            <a:endParaRPr lang="tr-TR" dirty="0"/>
          </a:p>
        </p:txBody>
      </p:sp>
      <p:sp>
        <p:nvSpPr>
          <p:cNvPr id="3" name="Metin Yer Tutucusu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Veri Yer Tutucusu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stStyle>
          <a:p>
            <a:fld id="{37DEC90F-93E7-493E-90B1-B0A24C29881C}" type="datetimeFigureOut">
              <a:rPr lang="tr-TR" smtClean="0"/>
              <a:pPr/>
              <a:t>29.05.2020</a:t>
            </a:fld>
            <a:endParaRPr lang="tr-TR"/>
          </a:p>
        </p:txBody>
      </p:sp>
      <p:sp>
        <p:nvSpPr>
          <p:cNvPr id="5" name="Altbilgi Yer Tutucusu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stStyle>
          <a:p>
            <a:endParaRPr lang="tr-TR"/>
          </a:p>
        </p:txBody>
      </p:sp>
      <p:sp>
        <p:nvSpPr>
          <p:cNvPr id="6" name="Slayt Numarası Yer Tutucusu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stStyle>
          <a:p>
            <a:fld id="{274D928B-AB4A-49F7-BC3E-D9C5595CAF5C}" type="slidenum">
              <a:rPr lang="tr-TR" smtClean="0"/>
              <a:pPr/>
              <a:t>‹#›</a:t>
            </a:fld>
            <a:endParaRPr lang="tr-TR"/>
          </a:p>
        </p:txBody>
      </p:sp>
    </p:spTree>
    <p:extLst>
      <p:ext uri="{BB962C8B-B14F-4D97-AF65-F5344CB8AC3E}">
        <p14:creationId xmlns:p14="http://schemas.microsoft.com/office/powerpoint/2010/main" val="3610980964"/>
      </p:ext>
    </p:extLst>
  </p:cSld>
  <p:clrMap bg1="lt1" tx1="dk1" bg2="lt2" tx2="dk2" accent1="accent1" accent2="accent2" accent3="accent3" accent4="accent4" accent5="accent5" accent6="accent6" hlink="hlink" folHlink="folHlink"/>
  <p:sldLayoutIdLst>
    <p:sldLayoutId id="2147483948" r:id="rId1"/>
    <p:sldLayoutId id="2147483949" r:id="rId2"/>
    <p:sldLayoutId id="2147483950" r:id="rId3"/>
    <p:sldLayoutId id="2147483951" r:id="rId4"/>
  </p:sldLayoutIdLst>
  <p:txStyles>
    <p:titleStyle>
      <a:lvl1pPr algn="l" defTabSz="914400" rtl="0" eaLnBrk="1" latinLnBrk="0" hangingPunct="1">
        <a:spcBef>
          <a:spcPct val="0"/>
        </a:spcBef>
        <a:buNone/>
        <a:defRPr sz="38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smtClean="0"/>
              <a:t> ESERADI VE SORUMLULUK BİLDİRİMİ ALANI</a:t>
            </a:r>
            <a:br>
              <a:rPr lang="tr-TR" dirty="0" smtClean="0"/>
            </a:br>
            <a:r>
              <a:rPr lang="tr-TR" dirty="0" smtClean="0"/>
              <a:t> </a:t>
            </a:r>
            <a:endParaRPr lang="tr-TR" dirty="0"/>
          </a:p>
        </p:txBody>
      </p:sp>
      <p:sp>
        <p:nvSpPr>
          <p:cNvPr id="7" name="Alt Başlık 6"/>
          <p:cNvSpPr>
            <a:spLocks noGrp="1"/>
          </p:cNvSpPr>
          <p:nvPr>
            <p:ph type="subTitle" idx="1"/>
          </p:nvPr>
        </p:nvSpPr>
        <p:spPr/>
        <p:txBody>
          <a:bodyPr/>
          <a:lstStyle/>
          <a:p>
            <a:endParaRPr lang="tr-TR"/>
          </a:p>
        </p:txBody>
      </p:sp>
    </p:spTree>
    <p:extLst>
      <p:ext uri="{BB962C8B-B14F-4D97-AF65-F5344CB8AC3E}">
        <p14:creationId xmlns:p14="http://schemas.microsoft.com/office/powerpoint/2010/main" val="4885423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2284" y="216310"/>
            <a:ext cx="10215716" cy="1101213"/>
          </a:xfrm>
        </p:spPr>
        <p:txBody>
          <a:bodyPr>
            <a:normAutofit fontScale="90000"/>
          </a:bodyPr>
          <a:lstStyle/>
          <a:p>
            <a:r>
              <a:rPr lang="tr-TR" sz="4900" dirty="0"/>
              <a:t/>
            </a:r>
            <a:br>
              <a:rPr lang="tr-TR" sz="4900" dirty="0"/>
            </a:br>
            <a:r>
              <a:rPr lang="tr-TR" sz="4000" b="1" dirty="0" smtClean="0"/>
              <a:t>NİTELEME</a:t>
            </a:r>
            <a:endParaRPr lang="tr-TR" sz="4000" b="1" dirty="0"/>
          </a:p>
        </p:txBody>
      </p:sp>
      <p:sp>
        <p:nvSpPr>
          <p:cNvPr id="3" name="Text Placeholder 2"/>
          <p:cNvSpPr>
            <a:spLocks noGrp="1"/>
          </p:cNvSpPr>
          <p:nvPr>
            <p:ph type="subTitle" idx="1"/>
          </p:nvPr>
        </p:nvSpPr>
        <p:spPr>
          <a:xfrm>
            <a:off x="452284" y="1396181"/>
            <a:ext cx="10215716" cy="5083277"/>
          </a:xfrm>
        </p:spPr>
        <p:txBody>
          <a:bodyPr>
            <a:normAutofit/>
          </a:bodyPr>
          <a:lstStyle/>
          <a:p>
            <a:pPr algn="l"/>
            <a:endParaRPr lang="tr-TR" sz="3600" dirty="0" smtClean="0"/>
          </a:p>
          <a:p>
            <a:r>
              <a:rPr lang="tr-TR" dirty="0"/>
              <a:t> </a:t>
            </a:r>
          </a:p>
          <a:p>
            <a:pPr algn="l"/>
            <a:r>
              <a:rPr lang="tr-TR" sz="3200" dirty="0"/>
              <a:t>Bir bibliyografik kimlik veya fişte, başlıktan sonraki paragraflarda verilen bilgiler "niteleme" bilgileri olarak adlandırılır. Çünkü bunlarda eserin başlıca nitelikleri belli bir düzen ve sıra içinde sunulurlar. Fişte, temel niteleyici bilgilerin bulunduğu paragraf "fişin gövdesi" olarak adlandırılır. Öteki paragraflarda ise, nitelemeyi tamamlayan ek bilgiler bulunur. </a:t>
            </a:r>
          </a:p>
          <a:p>
            <a:pPr algn="l"/>
            <a:r>
              <a:rPr lang="tr-TR" sz="3200" b="1" dirty="0"/>
              <a:t> </a:t>
            </a:r>
            <a:endParaRPr lang="tr-TR" sz="3200" dirty="0"/>
          </a:p>
          <a:p>
            <a:pPr algn="l"/>
            <a:endParaRPr lang="tr-TR" dirty="0"/>
          </a:p>
        </p:txBody>
      </p:sp>
    </p:spTree>
    <p:extLst>
      <p:ext uri="{BB962C8B-B14F-4D97-AF65-F5344CB8AC3E}">
        <p14:creationId xmlns:p14="http://schemas.microsoft.com/office/powerpoint/2010/main" val="6885739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16310"/>
            <a:ext cx="9144000" cy="1101213"/>
          </a:xfrm>
        </p:spPr>
        <p:txBody>
          <a:bodyPr>
            <a:normAutofit fontScale="90000"/>
          </a:bodyPr>
          <a:lstStyle/>
          <a:p>
            <a:r>
              <a:rPr lang="tr-TR" sz="4900" dirty="0"/>
              <a:t/>
            </a:r>
            <a:br>
              <a:rPr lang="tr-TR" sz="4900" dirty="0"/>
            </a:br>
            <a:r>
              <a:rPr lang="tr-TR" sz="4900" dirty="0"/>
              <a:t/>
            </a:r>
            <a:br>
              <a:rPr lang="tr-TR" sz="4900" dirty="0"/>
            </a:br>
            <a:r>
              <a:rPr lang="tr-TR" sz="4900" dirty="0"/>
              <a:t/>
            </a:r>
            <a:br>
              <a:rPr lang="tr-TR" sz="4900" dirty="0"/>
            </a:br>
            <a:r>
              <a:rPr lang="tr-TR" sz="4900" dirty="0"/>
              <a:t/>
            </a:r>
            <a:br>
              <a:rPr lang="tr-TR" sz="4900" dirty="0"/>
            </a:br>
            <a:r>
              <a:rPr lang="tr-TR" sz="4000" b="1" dirty="0"/>
              <a:t>NİTELEME</a:t>
            </a:r>
            <a:r>
              <a:rPr lang="tr-TR" sz="4000" dirty="0"/>
              <a:t>: </a:t>
            </a:r>
            <a:br>
              <a:rPr lang="tr-TR" sz="4000" dirty="0"/>
            </a:br>
            <a:r>
              <a:rPr lang="tr-TR" sz="4000" b="1" dirty="0"/>
              <a:t>Eseradı ve Sorumluluk Bildirimi Alanı</a:t>
            </a:r>
          </a:p>
        </p:txBody>
      </p:sp>
      <p:sp>
        <p:nvSpPr>
          <p:cNvPr id="3" name="Text Placeholder 2"/>
          <p:cNvSpPr>
            <a:spLocks noGrp="1"/>
          </p:cNvSpPr>
          <p:nvPr>
            <p:ph type="subTitle" idx="1"/>
          </p:nvPr>
        </p:nvSpPr>
        <p:spPr>
          <a:xfrm>
            <a:off x="452284" y="1730477"/>
            <a:ext cx="10215716" cy="4748981"/>
          </a:xfrm>
        </p:spPr>
        <p:txBody>
          <a:bodyPr>
            <a:normAutofit fontScale="85000" lnSpcReduction="20000"/>
          </a:bodyPr>
          <a:lstStyle/>
          <a:p>
            <a:pPr algn="l"/>
            <a:endParaRPr lang="tr-TR" sz="3600" dirty="0" smtClean="0"/>
          </a:p>
          <a:p>
            <a:pPr algn="l"/>
            <a:r>
              <a:rPr lang="tr-TR" sz="3600" dirty="0" smtClean="0"/>
              <a:t>Bu </a:t>
            </a:r>
            <a:r>
              <a:rPr lang="tr-TR" sz="3600" dirty="0"/>
              <a:t>alanda:</a:t>
            </a:r>
          </a:p>
          <a:p>
            <a:pPr algn="l"/>
            <a:r>
              <a:rPr lang="tr-TR" sz="3600" dirty="0"/>
              <a:t>	</a:t>
            </a:r>
            <a:r>
              <a:rPr lang="tr-TR" sz="3600" dirty="0">
                <a:solidFill>
                  <a:srgbClr val="FF0000"/>
                </a:solidFill>
              </a:rPr>
              <a:t>Öz </a:t>
            </a:r>
            <a:r>
              <a:rPr lang="tr-TR" sz="3600" dirty="0" err="1">
                <a:solidFill>
                  <a:srgbClr val="FF0000"/>
                </a:solidFill>
              </a:rPr>
              <a:t>eseradı</a:t>
            </a:r>
            <a:endParaRPr lang="tr-TR" sz="3600" dirty="0">
              <a:solidFill>
                <a:srgbClr val="FF0000"/>
              </a:solidFill>
            </a:endParaRPr>
          </a:p>
          <a:p>
            <a:pPr algn="l"/>
            <a:r>
              <a:rPr lang="tr-TR" sz="3600" dirty="0">
                <a:solidFill>
                  <a:srgbClr val="FF0000"/>
                </a:solidFill>
              </a:rPr>
              <a:t>	[] Genel Materyal Belirteci</a:t>
            </a:r>
          </a:p>
          <a:p>
            <a:pPr algn="l"/>
            <a:r>
              <a:rPr lang="tr-TR" sz="3600" dirty="0">
                <a:solidFill>
                  <a:srgbClr val="FF0000"/>
                </a:solidFill>
              </a:rPr>
              <a:t>	= Paralel </a:t>
            </a:r>
            <a:r>
              <a:rPr lang="tr-TR" sz="3600" dirty="0" err="1">
                <a:solidFill>
                  <a:srgbClr val="FF0000"/>
                </a:solidFill>
              </a:rPr>
              <a:t>eseradı</a:t>
            </a:r>
            <a:endParaRPr lang="tr-TR" sz="3600" dirty="0">
              <a:solidFill>
                <a:srgbClr val="FF0000"/>
              </a:solidFill>
            </a:endParaRPr>
          </a:p>
          <a:p>
            <a:pPr algn="l"/>
            <a:r>
              <a:rPr lang="tr-TR" sz="3600" dirty="0">
                <a:solidFill>
                  <a:srgbClr val="FF0000"/>
                </a:solidFill>
              </a:rPr>
              <a:t>	: Başka </a:t>
            </a:r>
            <a:r>
              <a:rPr lang="tr-TR" sz="3600" dirty="0" err="1">
                <a:solidFill>
                  <a:srgbClr val="FF0000"/>
                </a:solidFill>
              </a:rPr>
              <a:t>eseradı</a:t>
            </a:r>
            <a:r>
              <a:rPr lang="tr-TR" sz="3600" dirty="0">
                <a:solidFill>
                  <a:srgbClr val="FF0000"/>
                </a:solidFill>
              </a:rPr>
              <a:t> bilgisi</a:t>
            </a:r>
          </a:p>
          <a:p>
            <a:pPr algn="l"/>
            <a:r>
              <a:rPr lang="tr-TR" sz="3600" dirty="0">
                <a:solidFill>
                  <a:srgbClr val="FF0000"/>
                </a:solidFill>
              </a:rPr>
              <a:t>	/ Sorumluluk </a:t>
            </a:r>
            <a:r>
              <a:rPr lang="tr-TR" sz="3600" dirty="0" smtClean="0">
                <a:solidFill>
                  <a:srgbClr val="FF0000"/>
                </a:solidFill>
              </a:rPr>
              <a:t>Bildirimi </a:t>
            </a:r>
            <a:endParaRPr lang="tr-TR" sz="3600" dirty="0">
              <a:solidFill>
                <a:srgbClr val="FF0000"/>
              </a:solidFill>
            </a:endParaRPr>
          </a:p>
          <a:p>
            <a:pPr algn="l"/>
            <a:r>
              <a:rPr lang="tr-TR" sz="3600" dirty="0"/>
              <a:t>b</a:t>
            </a:r>
            <a:r>
              <a:rPr lang="tr-TR" sz="3600" dirty="0" smtClean="0"/>
              <a:t>ilgileri </a:t>
            </a:r>
            <a:r>
              <a:rPr lang="tr-TR" sz="3600" dirty="0"/>
              <a:t>yer alır. </a:t>
            </a:r>
          </a:p>
          <a:p>
            <a:pPr algn="l"/>
            <a:endParaRPr lang="tr-TR" sz="3600" dirty="0" smtClean="0"/>
          </a:p>
          <a:p>
            <a:pPr algn="l"/>
            <a:r>
              <a:rPr lang="tr-TR" dirty="0"/>
              <a:t>	</a:t>
            </a:r>
            <a:endParaRPr lang="tr-TR" dirty="0" smtClean="0"/>
          </a:p>
          <a:p>
            <a:pPr algn="l"/>
            <a:endParaRPr lang="tr-TR" dirty="0"/>
          </a:p>
        </p:txBody>
      </p:sp>
    </p:spTree>
    <p:extLst>
      <p:ext uri="{BB962C8B-B14F-4D97-AF65-F5344CB8AC3E}">
        <p14:creationId xmlns:p14="http://schemas.microsoft.com/office/powerpoint/2010/main" val="37163145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2284" y="216310"/>
            <a:ext cx="10215716" cy="1101213"/>
          </a:xfrm>
        </p:spPr>
        <p:txBody>
          <a:bodyPr>
            <a:normAutofit fontScale="90000"/>
          </a:bodyPr>
          <a:lstStyle/>
          <a:p>
            <a:r>
              <a:rPr lang="tr-TR" sz="4900" dirty="0"/>
              <a:t/>
            </a:r>
            <a:br>
              <a:rPr lang="tr-TR" sz="4900" dirty="0"/>
            </a:br>
            <a:r>
              <a:rPr lang="tr-TR" sz="4000" b="1" dirty="0" smtClean="0"/>
              <a:t>NİTELEME</a:t>
            </a:r>
            <a:r>
              <a:rPr lang="tr-TR" sz="4000" dirty="0" smtClean="0"/>
              <a:t>:  </a:t>
            </a:r>
            <a:r>
              <a:rPr lang="tr-TR" sz="4000" b="1" dirty="0" err="1" smtClean="0"/>
              <a:t>Eseradı</a:t>
            </a:r>
            <a:r>
              <a:rPr lang="tr-TR" sz="4000" b="1" dirty="0" smtClean="0"/>
              <a:t> </a:t>
            </a:r>
            <a:r>
              <a:rPr lang="tr-TR" sz="4000" b="1" dirty="0"/>
              <a:t>ve Sorumluluk Bildirimi Alanı</a:t>
            </a:r>
          </a:p>
        </p:txBody>
      </p:sp>
      <p:sp>
        <p:nvSpPr>
          <p:cNvPr id="3" name="Text Placeholder 2"/>
          <p:cNvSpPr>
            <a:spLocks noGrp="1"/>
          </p:cNvSpPr>
          <p:nvPr>
            <p:ph type="subTitle" idx="1"/>
          </p:nvPr>
        </p:nvSpPr>
        <p:spPr>
          <a:xfrm>
            <a:off x="452284" y="1396181"/>
            <a:ext cx="10215716" cy="5083277"/>
          </a:xfrm>
        </p:spPr>
        <p:txBody>
          <a:bodyPr>
            <a:normAutofit/>
          </a:bodyPr>
          <a:lstStyle/>
          <a:p>
            <a:pPr algn="l"/>
            <a:endParaRPr lang="tr-TR" sz="3600" dirty="0" smtClean="0"/>
          </a:p>
          <a:p>
            <a:r>
              <a:rPr lang="tr-TR" b="1" dirty="0" smtClean="0"/>
              <a:t>Eser </a:t>
            </a:r>
            <a:r>
              <a:rPr lang="tr-TR" b="1" dirty="0"/>
              <a:t>Adı ve Sorumluluk Bildirimi Alanı</a:t>
            </a:r>
            <a:endParaRPr lang="tr-TR" dirty="0"/>
          </a:p>
          <a:p>
            <a:pPr algn="l"/>
            <a:r>
              <a:rPr lang="tr-TR" sz="3200" dirty="0"/>
              <a:t>Fişin gövdesine ilk kaydedilen alandır. </a:t>
            </a:r>
            <a:r>
              <a:rPr lang="tr-TR" sz="3200" dirty="0" err="1"/>
              <a:t>Eseradı</a:t>
            </a:r>
            <a:r>
              <a:rPr lang="tr-TR" sz="3200" dirty="0"/>
              <a:t> ve sorumluluk bildirimi olarak ikiye ayrılır. Bu alanda ilkin, "öz </a:t>
            </a:r>
            <a:r>
              <a:rPr lang="tr-TR" sz="3200" dirty="0" err="1"/>
              <a:t>eseradı</a:t>
            </a:r>
            <a:r>
              <a:rPr lang="tr-TR" sz="3200" dirty="0"/>
              <a:t>" </a:t>
            </a:r>
            <a:r>
              <a:rPr lang="tr-TR" sz="3200" dirty="0" smtClean="0"/>
              <a:t>kaydedilir. Öz </a:t>
            </a:r>
            <a:r>
              <a:rPr lang="tr-TR" sz="3200" dirty="0" err="1" smtClean="0"/>
              <a:t>eseradı</a:t>
            </a:r>
            <a:r>
              <a:rPr lang="tr-TR" sz="3200" dirty="0" smtClean="0"/>
              <a:t> bilginin ana kaynağında gözle görülen belirgin şekilde </a:t>
            </a:r>
            <a:r>
              <a:rPr lang="tr-TR" sz="3200" dirty="0" err="1" smtClean="0"/>
              <a:t>yzılmış</a:t>
            </a:r>
            <a:r>
              <a:rPr lang="tr-TR" sz="3200" dirty="0" smtClean="0"/>
              <a:t> addır. Yine</a:t>
            </a:r>
            <a:r>
              <a:rPr lang="tr-TR" sz="3200" dirty="0"/>
              <a:t>, öz </a:t>
            </a:r>
            <a:r>
              <a:rPr lang="tr-TR" sz="3200" dirty="0" err="1"/>
              <a:t>eseradının</a:t>
            </a:r>
            <a:r>
              <a:rPr lang="tr-TR" sz="3200" dirty="0"/>
              <a:t> başka </a:t>
            </a:r>
            <a:r>
              <a:rPr lang="tr-TR" sz="3200" dirty="0" smtClean="0"/>
              <a:t>dillerdeki biçimi </a:t>
            </a:r>
            <a:r>
              <a:rPr lang="tr-TR" sz="3200" dirty="0"/>
              <a:t>olan ve "</a:t>
            </a:r>
            <a:r>
              <a:rPr lang="tr-TR" sz="3200" dirty="0" smtClean="0"/>
              <a:t>paralel </a:t>
            </a:r>
            <a:r>
              <a:rPr lang="tr-TR" sz="3200" dirty="0" err="1" smtClean="0"/>
              <a:t>eseradı</a:t>
            </a:r>
            <a:r>
              <a:rPr lang="tr-TR" sz="3200" dirty="0"/>
              <a:t>"   =  işaretinden sonra kaydedilir. Paralel eser adının kayıt edilebilmesi için eserde </a:t>
            </a:r>
            <a:r>
              <a:rPr lang="tr-TR" sz="3200" dirty="0" smtClean="0"/>
              <a:t>o dilde metin bulunması olması gerekir</a:t>
            </a:r>
            <a:r>
              <a:rPr lang="tr-TR" dirty="0"/>
              <a:t>	</a:t>
            </a:r>
            <a:endParaRPr lang="tr-TR" dirty="0" smtClean="0"/>
          </a:p>
          <a:p>
            <a:pPr algn="l"/>
            <a:endParaRPr lang="tr-TR" dirty="0"/>
          </a:p>
        </p:txBody>
      </p:sp>
    </p:spTree>
    <p:extLst>
      <p:ext uri="{BB962C8B-B14F-4D97-AF65-F5344CB8AC3E}">
        <p14:creationId xmlns:p14="http://schemas.microsoft.com/office/powerpoint/2010/main" val="32389812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481782"/>
            <a:ext cx="9144000" cy="1022554"/>
          </a:xfrm>
        </p:spPr>
        <p:txBody>
          <a:bodyPr>
            <a:normAutofit fontScale="90000"/>
          </a:bodyPr>
          <a:lstStyle/>
          <a:p>
            <a:r>
              <a:rPr lang="tr-TR" sz="4900" dirty="0"/>
              <a:t/>
            </a:r>
            <a:br>
              <a:rPr lang="tr-TR" sz="4900" dirty="0"/>
            </a:br>
            <a:r>
              <a:rPr lang="tr-TR" sz="4900" dirty="0"/>
              <a:t/>
            </a:r>
            <a:br>
              <a:rPr lang="tr-TR" sz="4900" dirty="0"/>
            </a:br>
            <a:r>
              <a:rPr lang="tr-TR" sz="4900" dirty="0"/>
              <a:t/>
            </a:r>
            <a:br>
              <a:rPr lang="tr-TR" sz="4900" dirty="0"/>
            </a:br>
            <a:r>
              <a:rPr lang="tr-TR" sz="4900" dirty="0"/>
              <a:t/>
            </a:r>
            <a:br>
              <a:rPr lang="tr-TR" sz="4900" dirty="0"/>
            </a:br>
            <a:r>
              <a:rPr lang="tr-TR" sz="4900" dirty="0"/>
              <a:t/>
            </a:r>
            <a:br>
              <a:rPr lang="tr-TR" sz="4900" dirty="0"/>
            </a:br>
            <a:r>
              <a:rPr lang="tr-TR" sz="4900" dirty="0"/>
              <a:t/>
            </a:r>
            <a:br>
              <a:rPr lang="tr-TR" sz="4900" dirty="0"/>
            </a:br>
            <a:r>
              <a:rPr lang="tr-TR" sz="4900" dirty="0" smtClean="0"/>
              <a:t/>
            </a:r>
            <a:br>
              <a:rPr lang="tr-TR" sz="4900" dirty="0" smtClean="0"/>
            </a:br>
            <a:r>
              <a:rPr lang="tr-TR" sz="4900" dirty="0"/>
              <a:t/>
            </a:r>
            <a:br>
              <a:rPr lang="tr-TR" sz="4900" dirty="0"/>
            </a:br>
            <a:r>
              <a:rPr lang="tr-TR" sz="4900" dirty="0" smtClean="0"/>
              <a:t/>
            </a:r>
            <a:br>
              <a:rPr lang="tr-TR" sz="4900" dirty="0" smtClean="0"/>
            </a:br>
            <a:r>
              <a:rPr lang="tr-TR" sz="2700" dirty="0"/>
              <a:t/>
            </a:r>
            <a:br>
              <a:rPr lang="tr-TR" sz="2700" dirty="0"/>
            </a:br>
            <a:r>
              <a:rPr lang="tr-TR" sz="4000" b="1" dirty="0"/>
              <a:t>Eseradı ve Sorumluluk Bildirim </a:t>
            </a:r>
            <a:r>
              <a:rPr lang="tr-TR" sz="4000" b="1" dirty="0" smtClean="0"/>
              <a:t>Alanı</a:t>
            </a:r>
            <a:endParaRPr lang="tr-TR" sz="4000" dirty="0"/>
          </a:p>
        </p:txBody>
      </p:sp>
      <p:sp>
        <p:nvSpPr>
          <p:cNvPr id="3" name="Text Placeholder 2"/>
          <p:cNvSpPr>
            <a:spLocks noGrp="1"/>
          </p:cNvSpPr>
          <p:nvPr>
            <p:ph type="subTitle" idx="1"/>
          </p:nvPr>
        </p:nvSpPr>
        <p:spPr>
          <a:xfrm>
            <a:off x="167148" y="1681316"/>
            <a:ext cx="10500852" cy="4778478"/>
          </a:xfrm>
        </p:spPr>
        <p:txBody>
          <a:bodyPr>
            <a:normAutofit/>
          </a:bodyPr>
          <a:lstStyle/>
          <a:p>
            <a:r>
              <a:rPr lang="tr-TR" sz="3600" dirty="0"/>
              <a:t>Öz </a:t>
            </a:r>
            <a:r>
              <a:rPr lang="tr-TR" sz="3600" dirty="0" err="1"/>
              <a:t>eseradı</a:t>
            </a:r>
            <a:endParaRPr lang="tr-TR" sz="3600" dirty="0" smtClean="0"/>
          </a:p>
          <a:p>
            <a:pPr algn="l"/>
            <a:r>
              <a:rPr lang="tr-TR" dirty="0" smtClean="0"/>
              <a:t>Bir yayıncı yada yazarın adı öz eser adının bir parçası durumunda ise aynen yazılır. Yazar adı sorumluk bildiriminde tekrar edilmez.</a:t>
            </a:r>
          </a:p>
          <a:p>
            <a:endParaRPr lang="tr-TR" dirty="0"/>
          </a:p>
          <a:p>
            <a:r>
              <a:rPr lang="tr-TR" dirty="0" smtClean="0">
                <a:solidFill>
                  <a:srgbClr val="FF0000"/>
                </a:solidFill>
              </a:rPr>
              <a:t>Atatürk’ün Söylev ve Demeçleri—</a:t>
            </a:r>
            <a:r>
              <a:rPr lang="tr-TR" dirty="0" smtClean="0">
                <a:solidFill>
                  <a:schemeClr val="tx1"/>
                </a:solidFill>
              </a:rPr>
              <a:t>Atatürk’ün söylev ve demeçleri.—</a:t>
            </a:r>
          </a:p>
          <a:p>
            <a:r>
              <a:rPr lang="tr-TR" dirty="0" err="1" smtClean="0">
                <a:solidFill>
                  <a:srgbClr val="FF0000"/>
                </a:solidFill>
              </a:rPr>
              <a:t>Redhouse</a:t>
            </a:r>
            <a:r>
              <a:rPr lang="tr-TR" dirty="0" smtClean="0">
                <a:solidFill>
                  <a:srgbClr val="FF0000"/>
                </a:solidFill>
              </a:rPr>
              <a:t> sözlüğü --  </a:t>
            </a:r>
            <a:r>
              <a:rPr lang="tr-TR" dirty="0" err="1" smtClean="0">
                <a:solidFill>
                  <a:schemeClr val="tx1"/>
                </a:solidFill>
              </a:rPr>
              <a:t>Redhouse</a:t>
            </a:r>
            <a:r>
              <a:rPr lang="tr-TR" dirty="0" smtClean="0">
                <a:solidFill>
                  <a:schemeClr val="tx1"/>
                </a:solidFill>
              </a:rPr>
              <a:t> sözlüğü.--</a:t>
            </a:r>
            <a:endParaRPr lang="tr-TR" dirty="0">
              <a:solidFill>
                <a:srgbClr val="FF0000"/>
              </a:solidFill>
            </a:endParaRPr>
          </a:p>
        </p:txBody>
      </p:sp>
    </p:spTree>
    <p:extLst>
      <p:ext uri="{BB962C8B-B14F-4D97-AF65-F5344CB8AC3E}">
        <p14:creationId xmlns:p14="http://schemas.microsoft.com/office/powerpoint/2010/main" val="27287808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65471"/>
            <a:ext cx="9144000" cy="1258529"/>
          </a:xfrm>
        </p:spPr>
        <p:txBody>
          <a:bodyPr>
            <a:normAutofit fontScale="90000"/>
          </a:bodyPr>
          <a:lstStyle/>
          <a:p>
            <a:r>
              <a:rPr lang="tr-TR" sz="4900" dirty="0"/>
              <a:t/>
            </a:r>
            <a:br>
              <a:rPr lang="tr-TR" sz="4900" dirty="0"/>
            </a:br>
            <a:r>
              <a:rPr lang="tr-TR" sz="4900" dirty="0"/>
              <a:t/>
            </a:r>
            <a:br>
              <a:rPr lang="tr-TR" sz="4900" dirty="0"/>
            </a:br>
            <a:r>
              <a:rPr lang="tr-TR" sz="4900" dirty="0"/>
              <a:t/>
            </a:r>
            <a:br>
              <a:rPr lang="tr-TR" sz="4900" dirty="0"/>
            </a:br>
            <a:r>
              <a:rPr lang="tr-TR" sz="4900" dirty="0"/>
              <a:t/>
            </a:r>
            <a:br>
              <a:rPr lang="tr-TR" sz="4900" dirty="0"/>
            </a:br>
            <a:r>
              <a:rPr lang="tr-TR" sz="4000" b="1" dirty="0"/>
              <a:t>Eser adı ve Sorumluluk Bildirim </a:t>
            </a:r>
            <a:r>
              <a:rPr lang="tr-TR" sz="4000" b="1" dirty="0" smtClean="0"/>
              <a:t>Alanı </a:t>
            </a:r>
            <a:r>
              <a:rPr lang="tr-TR" sz="4000" dirty="0" smtClean="0"/>
              <a:t> </a:t>
            </a:r>
            <a:r>
              <a:rPr lang="tr-TR" sz="4000" dirty="0"/>
              <a:t/>
            </a:r>
            <a:br>
              <a:rPr lang="tr-TR" sz="4000" dirty="0"/>
            </a:br>
            <a:endParaRPr lang="tr-TR" sz="4000" dirty="0"/>
          </a:p>
        </p:txBody>
      </p:sp>
      <p:sp>
        <p:nvSpPr>
          <p:cNvPr id="3" name="Text Placeholder 2"/>
          <p:cNvSpPr>
            <a:spLocks noGrp="1"/>
          </p:cNvSpPr>
          <p:nvPr>
            <p:ph type="subTitle" idx="1"/>
          </p:nvPr>
        </p:nvSpPr>
        <p:spPr>
          <a:xfrm>
            <a:off x="452284" y="1524000"/>
            <a:ext cx="10215716" cy="5181600"/>
          </a:xfrm>
        </p:spPr>
        <p:txBody>
          <a:bodyPr>
            <a:normAutofit/>
          </a:bodyPr>
          <a:lstStyle/>
          <a:p>
            <a:r>
              <a:rPr lang="tr-TR" b="1" dirty="0"/>
              <a:t>Öz </a:t>
            </a:r>
            <a:r>
              <a:rPr lang="tr-TR" b="1" dirty="0" err="1"/>
              <a:t>eseradı</a:t>
            </a:r>
            <a:endParaRPr lang="tr-TR" b="1" dirty="0"/>
          </a:p>
          <a:p>
            <a:pPr algn="l"/>
            <a:r>
              <a:rPr lang="tr-TR" dirty="0" smtClean="0"/>
              <a:t>Türkiye’nin ekonomik gelişmesi</a:t>
            </a:r>
          </a:p>
          <a:p>
            <a:pPr algn="l"/>
            <a:endParaRPr lang="tr-TR" dirty="0"/>
          </a:p>
          <a:p>
            <a:pPr algn="l"/>
            <a:r>
              <a:rPr lang="tr-TR" dirty="0" smtClean="0"/>
              <a:t>Osmanlıların toplumsal düzeni</a:t>
            </a:r>
          </a:p>
          <a:p>
            <a:pPr algn="l"/>
            <a:endParaRPr lang="tr-TR" dirty="0" smtClean="0"/>
          </a:p>
          <a:p>
            <a:pPr algn="l"/>
            <a:r>
              <a:rPr lang="tr-TR" dirty="0" smtClean="0"/>
              <a:t>Halk kütüphaneleri üzerine bir araştırma</a:t>
            </a:r>
          </a:p>
          <a:p>
            <a:pPr algn="l"/>
            <a:endParaRPr lang="tr-TR" dirty="0" smtClean="0"/>
          </a:p>
          <a:p>
            <a:pPr algn="l"/>
            <a:r>
              <a:rPr lang="tr-TR" dirty="0" smtClean="0"/>
              <a:t>XIX. Yüzyılda kültürel gelişmeler</a:t>
            </a:r>
          </a:p>
          <a:p>
            <a:pPr algn="l"/>
            <a:endParaRPr lang="tr-TR" dirty="0" smtClean="0"/>
          </a:p>
          <a:p>
            <a:pPr algn="l"/>
            <a:r>
              <a:rPr lang="tr-TR" dirty="0" smtClean="0"/>
              <a:t>Vatan</a:t>
            </a:r>
            <a:r>
              <a:rPr lang="tr-TR" dirty="0"/>
              <a:t>, yahut, Silistre</a:t>
            </a:r>
          </a:p>
          <a:p>
            <a:endParaRPr lang="tr-TR" dirty="0"/>
          </a:p>
        </p:txBody>
      </p:sp>
    </p:spTree>
    <p:extLst>
      <p:ext uri="{BB962C8B-B14F-4D97-AF65-F5344CB8AC3E}">
        <p14:creationId xmlns:p14="http://schemas.microsoft.com/office/powerpoint/2010/main" val="22784840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44129"/>
            <a:ext cx="9144000" cy="865239"/>
          </a:xfrm>
        </p:spPr>
        <p:txBody>
          <a:bodyPr>
            <a:normAutofit fontScale="90000"/>
          </a:bodyPr>
          <a:lstStyle/>
          <a:p>
            <a:r>
              <a:rPr lang="tr-TR" sz="4900" dirty="0"/>
              <a:t/>
            </a:r>
            <a:br>
              <a:rPr lang="tr-TR" sz="4900" dirty="0"/>
            </a:br>
            <a:r>
              <a:rPr lang="tr-TR" sz="4900" dirty="0"/>
              <a:t/>
            </a:r>
            <a:br>
              <a:rPr lang="tr-TR" sz="4900" dirty="0"/>
            </a:br>
            <a:r>
              <a:rPr lang="tr-TR" sz="4900" dirty="0"/>
              <a:t/>
            </a:r>
            <a:br>
              <a:rPr lang="tr-TR" sz="4900" dirty="0"/>
            </a:br>
            <a:r>
              <a:rPr lang="tr-TR" sz="4900" dirty="0"/>
              <a:t/>
            </a:r>
            <a:br>
              <a:rPr lang="tr-TR" sz="4900" dirty="0"/>
            </a:br>
            <a:r>
              <a:rPr lang="tr-TR" sz="4000" b="1" dirty="0"/>
              <a:t>Eseradı ve Sorumluluk Bildirim A. : </a:t>
            </a:r>
            <a:r>
              <a:rPr lang="tr-TR" sz="4000" dirty="0"/>
              <a:t>Öz </a:t>
            </a:r>
            <a:r>
              <a:rPr lang="tr-TR" sz="4000" dirty="0" err="1"/>
              <a:t>eseradı</a:t>
            </a:r>
            <a:endParaRPr lang="tr-TR" sz="4000" dirty="0"/>
          </a:p>
        </p:txBody>
      </p:sp>
      <p:sp>
        <p:nvSpPr>
          <p:cNvPr id="3" name="Text Placeholder 2"/>
          <p:cNvSpPr>
            <a:spLocks noGrp="1"/>
          </p:cNvSpPr>
          <p:nvPr>
            <p:ph type="subTitle" idx="1"/>
          </p:nvPr>
        </p:nvSpPr>
        <p:spPr>
          <a:xfrm>
            <a:off x="235974" y="1533832"/>
            <a:ext cx="10432026" cy="4955458"/>
          </a:xfrm>
        </p:spPr>
        <p:txBody>
          <a:bodyPr>
            <a:normAutofit/>
          </a:bodyPr>
          <a:lstStyle/>
          <a:p>
            <a:endParaRPr lang="tr-TR" dirty="0" smtClean="0"/>
          </a:p>
          <a:p>
            <a:endParaRPr lang="tr-TR" dirty="0"/>
          </a:p>
          <a:p>
            <a:pPr algn="l"/>
            <a:r>
              <a:rPr lang="tr-TR" sz="3600" dirty="0" smtClean="0"/>
              <a:t>Öz </a:t>
            </a:r>
            <a:r>
              <a:rPr lang="tr-TR" sz="3600" dirty="0" err="1" smtClean="0"/>
              <a:t>eseradı</a:t>
            </a:r>
            <a:r>
              <a:rPr lang="tr-TR" sz="3600" dirty="0" smtClean="0"/>
              <a:t>, </a:t>
            </a:r>
            <a:r>
              <a:rPr lang="tr-TR" sz="3600" dirty="0" err="1"/>
              <a:t>altenatif</a:t>
            </a:r>
            <a:r>
              <a:rPr lang="tr-TR" sz="3600" dirty="0"/>
              <a:t> bir </a:t>
            </a:r>
            <a:r>
              <a:rPr lang="tr-TR" sz="3600" dirty="0" err="1" smtClean="0"/>
              <a:t>eseradı</a:t>
            </a:r>
            <a:r>
              <a:rPr lang="tr-TR" sz="3600" dirty="0" smtClean="0"/>
              <a:t> </a:t>
            </a:r>
            <a:r>
              <a:rPr lang="tr-TR" sz="3600" dirty="0"/>
              <a:t>taşıyorsa aradaki bağlaçtan önce ve sonra virgül kullanılır.</a:t>
            </a:r>
          </a:p>
          <a:p>
            <a:endParaRPr lang="tr-TR" sz="3600" dirty="0" smtClean="0"/>
          </a:p>
          <a:p>
            <a:r>
              <a:rPr lang="tr-TR" sz="3600" dirty="0" smtClean="0">
                <a:solidFill>
                  <a:srgbClr val="FF0000"/>
                </a:solidFill>
              </a:rPr>
              <a:t>	Vatan</a:t>
            </a:r>
            <a:r>
              <a:rPr lang="tr-TR" sz="3600" dirty="0">
                <a:solidFill>
                  <a:srgbClr val="FF0000"/>
                </a:solidFill>
              </a:rPr>
              <a:t>, yahut, </a:t>
            </a:r>
            <a:r>
              <a:rPr lang="tr-TR" sz="3600" dirty="0" smtClean="0">
                <a:solidFill>
                  <a:srgbClr val="FF0000"/>
                </a:solidFill>
              </a:rPr>
              <a:t>Silistre</a:t>
            </a:r>
          </a:p>
          <a:p>
            <a:r>
              <a:rPr lang="tr-TR" sz="3600" dirty="0" smtClean="0">
                <a:solidFill>
                  <a:srgbClr val="FF0000"/>
                </a:solidFill>
              </a:rPr>
              <a:t>	Emil, yada, Terbiyeye dair</a:t>
            </a:r>
            <a:endParaRPr lang="tr-TR" sz="3600" dirty="0">
              <a:solidFill>
                <a:srgbClr val="FF0000"/>
              </a:solidFill>
            </a:endParaRPr>
          </a:p>
          <a:p>
            <a:endParaRPr lang="tr-TR" dirty="0">
              <a:solidFill>
                <a:srgbClr val="FF0000"/>
              </a:solidFill>
            </a:endParaRPr>
          </a:p>
        </p:txBody>
      </p:sp>
    </p:spTree>
    <p:extLst>
      <p:ext uri="{BB962C8B-B14F-4D97-AF65-F5344CB8AC3E}">
        <p14:creationId xmlns:p14="http://schemas.microsoft.com/office/powerpoint/2010/main" val="11060082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63794"/>
            <a:ext cx="9144000" cy="1140541"/>
          </a:xfrm>
        </p:spPr>
        <p:txBody>
          <a:bodyPr>
            <a:normAutofit fontScale="90000"/>
          </a:bodyPr>
          <a:lstStyle/>
          <a:p>
            <a:r>
              <a:rPr lang="tr-TR" sz="4900" dirty="0"/>
              <a:t/>
            </a:r>
            <a:br>
              <a:rPr lang="tr-TR" sz="4900" dirty="0"/>
            </a:br>
            <a:r>
              <a:rPr lang="tr-TR" sz="4900" dirty="0"/>
              <a:t/>
            </a:r>
            <a:br>
              <a:rPr lang="tr-TR" sz="4900" dirty="0"/>
            </a:br>
            <a:r>
              <a:rPr lang="tr-TR" sz="4900" dirty="0"/>
              <a:t/>
            </a:r>
            <a:br>
              <a:rPr lang="tr-TR" sz="4900" dirty="0"/>
            </a:br>
            <a:r>
              <a:rPr lang="tr-TR" sz="4900" dirty="0"/>
              <a:t/>
            </a:r>
            <a:br>
              <a:rPr lang="tr-TR" sz="4900" dirty="0"/>
            </a:br>
            <a:r>
              <a:rPr lang="tr-TR" sz="4400" b="1" dirty="0"/>
              <a:t>Eseradı ve Sorumluluk Bildirim A. : </a:t>
            </a:r>
            <a:r>
              <a:rPr lang="tr-TR" sz="4400" dirty="0"/>
              <a:t> Genel Materyal Belirteci[GMB]</a:t>
            </a:r>
          </a:p>
        </p:txBody>
      </p:sp>
      <p:sp>
        <p:nvSpPr>
          <p:cNvPr id="3" name="Text Placeholder 2"/>
          <p:cNvSpPr>
            <a:spLocks noGrp="1"/>
          </p:cNvSpPr>
          <p:nvPr>
            <p:ph type="subTitle" idx="1"/>
          </p:nvPr>
        </p:nvSpPr>
        <p:spPr>
          <a:xfrm>
            <a:off x="1524000" y="1612490"/>
            <a:ext cx="9144000" cy="3645310"/>
          </a:xfrm>
        </p:spPr>
        <p:txBody>
          <a:bodyPr>
            <a:normAutofit lnSpcReduction="10000"/>
          </a:bodyPr>
          <a:lstStyle/>
          <a:p>
            <a:endParaRPr lang="tr-TR" sz="3600" dirty="0" smtClean="0"/>
          </a:p>
          <a:p>
            <a:pPr algn="l"/>
            <a:r>
              <a:rPr lang="tr-TR" sz="3600" dirty="0" smtClean="0"/>
              <a:t>Öz eser adından </a:t>
            </a:r>
            <a:r>
              <a:rPr lang="tr-TR" sz="3600" dirty="0"/>
              <a:t>eserin </a:t>
            </a:r>
            <a:r>
              <a:rPr lang="tr-TR" sz="3600" dirty="0" smtClean="0"/>
              <a:t>niteliği  </a:t>
            </a:r>
            <a:r>
              <a:rPr lang="tr-TR" sz="3600" dirty="0"/>
              <a:t>belli </a:t>
            </a:r>
            <a:r>
              <a:rPr lang="tr-TR" sz="3600" dirty="0" smtClean="0"/>
              <a:t>değilse, katalog kullanıcısına eser hakkında uyarıcı bir bilgi verilmek istenirse öz </a:t>
            </a:r>
            <a:r>
              <a:rPr lang="tr-TR" sz="3600" dirty="0"/>
              <a:t>eseradından sonra [] köşeli parantez içinde uygun bir ibare </a:t>
            </a:r>
            <a:r>
              <a:rPr lang="tr-TR" sz="3600" dirty="0" smtClean="0"/>
              <a:t>eklenir.</a:t>
            </a:r>
            <a:endParaRPr lang="tr-TR" sz="3600" dirty="0"/>
          </a:p>
          <a:p>
            <a:endParaRPr lang="tr-TR" sz="3600" dirty="0"/>
          </a:p>
          <a:p>
            <a:r>
              <a:rPr lang="tr-TR" sz="3600" dirty="0">
                <a:solidFill>
                  <a:srgbClr val="FF0000"/>
                </a:solidFill>
              </a:rPr>
              <a:t>Kırmızı başlıklı kız[resim]</a:t>
            </a:r>
          </a:p>
          <a:p>
            <a:endParaRPr lang="tr-TR" dirty="0"/>
          </a:p>
        </p:txBody>
      </p:sp>
    </p:spTree>
    <p:extLst>
      <p:ext uri="{BB962C8B-B14F-4D97-AF65-F5344CB8AC3E}">
        <p14:creationId xmlns:p14="http://schemas.microsoft.com/office/powerpoint/2010/main" val="40032592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24000" y="255639"/>
            <a:ext cx="9144000" cy="1700980"/>
          </a:xfrm>
        </p:spPr>
        <p:txBody>
          <a:bodyPr>
            <a:normAutofit fontScale="90000"/>
          </a:bodyPr>
          <a:lstStyle/>
          <a:p>
            <a:r>
              <a:rPr lang="tr-TR" dirty="0" smtClean="0"/>
              <a:t>Genel </a:t>
            </a:r>
            <a:r>
              <a:rPr lang="tr-TR" dirty="0"/>
              <a:t>Materyal Belirteci</a:t>
            </a:r>
            <a:br>
              <a:rPr lang="tr-TR" dirty="0"/>
            </a:br>
            <a:endParaRPr lang="en-US" dirty="0"/>
          </a:p>
        </p:txBody>
      </p:sp>
      <p:sp>
        <p:nvSpPr>
          <p:cNvPr id="2" name="Content Placeholder 1"/>
          <p:cNvSpPr>
            <a:spLocks noGrp="1"/>
          </p:cNvSpPr>
          <p:nvPr>
            <p:ph type="subTitle" idx="1"/>
          </p:nvPr>
        </p:nvSpPr>
        <p:spPr>
          <a:xfrm>
            <a:off x="530941" y="1710813"/>
            <a:ext cx="11375923" cy="4896464"/>
          </a:xfrm>
        </p:spPr>
        <p:txBody>
          <a:bodyPr>
            <a:normAutofit/>
          </a:bodyPr>
          <a:lstStyle/>
          <a:p>
            <a:pPr algn="l"/>
            <a:endParaRPr lang="tr-TR" dirty="0" smtClean="0"/>
          </a:p>
          <a:p>
            <a:pPr algn="l"/>
            <a:endParaRPr lang="tr-TR" dirty="0"/>
          </a:p>
          <a:p>
            <a:r>
              <a:rPr lang="tr-TR" sz="2800" b="1" dirty="0" smtClean="0"/>
              <a:t>örnekler</a:t>
            </a:r>
          </a:p>
          <a:p>
            <a:pPr algn="l"/>
            <a:r>
              <a:rPr lang="tr-TR" dirty="0" smtClean="0"/>
              <a:t>elektronik </a:t>
            </a:r>
            <a:r>
              <a:rPr lang="tr-TR" dirty="0"/>
              <a:t>kaynak </a:t>
            </a:r>
            <a:r>
              <a:rPr lang="tr-TR" dirty="0" smtClean="0"/>
              <a:t> - harita - </a:t>
            </a:r>
            <a:r>
              <a:rPr lang="tr-TR" dirty="0" err="1" smtClean="0"/>
              <a:t>küre</a:t>
            </a:r>
            <a:r>
              <a:rPr lang="tr-TR" dirty="0" smtClean="0"/>
              <a:t>  - yazma  - maket  - ses </a:t>
            </a:r>
            <a:r>
              <a:rPr lang="tr-TR" dirty="0"/>
              <a:t>kaydı </a:t>
            </a:r>
            <a:r>
              <a:rPr lang="tr-TR" dirty="0" smtClean="0"/>
              <a:t> - mikro form - oyuncak - teknik çizim – resim -  </a:t>
            </a:r>
            <a:r>
              <a:rPr lang="tr-TR" dirty="0"/>
              <a:t>video </a:t>
            </a:r>
            <a:r>
              <a:rPr lang="tr-TR" dirty="0" smtClean="0"/>
              <a:t>kaydı  - sinema </a:t>
            </a:r>
            <a:r>
              <a:rPr lang="tr-TR" dirty="0"/>
              <a:t>filmi </a:t>
            </a:r>
            <a:r>
              <a:rPr lang="tr-TR" dirty="0" smtClean="0"/>
              <a:t> - nota</a:t>
            </a:r>
            <a:endParaRPr lang="tr-TR" dirty="0"/>
          </a:p>
          <a:p>
            <a:endParaRPr lang="tr-TR" dirty="0" smtClean="0"/>
          </a:p>
          <a:p>
            <a:endParaRPr lang="en-US" dirty="0"/>
          </a:p>
        </p:txBody>
      </p:sp>
    </p:spTree>
    <p:extLst>
      <p:ext uri="{BB962C8B-B14F-4D97-AF65-F5344CB8AC3E}">
        <p14:creationId xmlns:p14="http://schemas.microsoft.com/office/powerpoint/2010/main" val="55808871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eması">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eması">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6594</TotalTime>
  <Words>411</Words>
  <Application>Microsoft Office PowerPoint</Application>
  <PresentationFormat>Geniş ekran</PresentationFormat>
  <Paragraphs>62</Paragraphs>
  <Slides>9</Slides>
  <Notes>7</Notes>
  <HiddenSlides>0</HiddenSlides>
  <MMClips>0</MMClips>
  <ScaleCrop>false</ScaleCrop>
  <HeadingPairs>
    <vt:vector size="6" baseType="variant">
      <vt:variant>
        <vt:lpstr>Kullanılan Yazı Tipleri</vt:lpstr>
      </vt:variant>
      <vt:variant>
        <vt:i4>4</vt:i4>
      </vt:variant>
      <vt:variant>
        <vt:lpstr>Tema</vt:lpstr>
      </vt:variant>
      <vt:variant>
        <vt:i4>2</vt:i4>
      </vt:variant>
      <vt:variant>
        <vt:lpstr>Slayt Başlıkları</vt:lpstr>
      </vt:variant>
      <vt:variant>
        <vt:i4>9</vt:i4>
      </vt:variant>
    </vt:vector>
  </HeadingPairs>
  <TitlesOfParts>
    <vt:vector size="15" baseType="lpstr">
      <vt:lpstr>Arial</vt:lpstr>
      <vt:lpstr>Calibri</vt:lpstr>
      <vt:lpstr>Calibri Light</vt:lpstr>
      <vt:lpstr>Verdana</vt:lpstr>
      <vt:lpstr>Office Theme</vt:lpstr>
      <vt:lpstr>Ofis Teması</vt:lpstr>
      <vt:lpstr> ESERADI VE SORUMLULUK BİLDİRİMİ ALANI  </vt:lpstr>
      <vt:lpstr> NİTELEME</vt:lpstr>
      <vt:lpstr>    NİTELEME:  Eseradı ve Sorumluluk Bildirimi Alanı</vt:lpstr>
      <vt:lpstr> NİTELEME:  Eseradı ve Sorumluluk Bildirimi Alanı</vt:lpstr>
      <vt:lpstr>          Eseradı ve Sorumluluk Bildirim Alanı</vt:lpstr>
      <vt:lpstr>    Eser adı ve Sorumluluk Bildirim Alanı   </vt:lpstr>
      <vt:lpstr>    Eseradı ve Sorumluluk Bildirim A. : Öz eseradı</vt:lpstr>
      <vt:lpstr>    Eseradı ve Sorumluluk Bildirim A. :  Genel Materyal Belirteci[GMB]</vt:lpstr>
      <vt:lpstr>Genel Materyal Belirteci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Mustafa BAYTER</dc:creator>
  <cp:lastModifiedBy>Doğan ATILGAN</cp:lastModifiedBy>
  <cp:revision>371</cp:revision>
  <dcterms:created xsi:type="dcterms:W3CDTF">2014-11-20T14:17:10Z</dcterms:created>
  <dcterms:modified xsi:type="dcterms:W3CDTF">2020-05-29T15:31:28Z</dcterms:modified>
</cp:coreProperties>
</file>