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9" r:id="rId3"/>
    <p:sldId id="284" r:id="rId4"/>
    <p:sldId id="285" r:id="rId5"/>
    <p:sldId id="286" r:id="rId6"/>
    <p:sldId id="287" r:id="rId7"/>
    <p:sldId id="288" r:id="rId8"/>
    <p:sldId id="29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2440EB2-B4CF-4123-9C92-76EA1983501D}"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2A390C-BDC2-4272-95DC-07237755F20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40EB2-B4CF-4123-9C92-76EA1983501D}" type="datetimeFigureOut">
              <a:rPr lang="tr-TR" smtClean="0"/>
              <a:pPr/>
              <a:t>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2A390C-BDC2-4272-95DC-07237755F20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dirty="0" smtClean="0"/>
              <a:t>LİDER </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142984"/>
            <a:ext cx="8229600" cy="1143000"/>
          </a:xfrm>
        </p:spPr>
        <p:txBody>
          <a:bodyPr/>
          <a:lstStyle/>
          <a:p>
            <a:r>
              <a:rPr lang="tr-TR" dirty="0" smtClean="0"/>
              <a:t>DRAMA</a:t>
            </a:r>
            <a:endParaRPr lang="tr-TR" dirty="0"/>
          </a:p>
        </p:txBody>
      </p:sp>
      <p:sp>
        <p:nvSpPr>
          <p:cNvPr id="3" name="2 İçerik Yer Tutucusu"/>
          <p:cNvSpPr>
            <a:spLocks noGrp="1"/>
          </p:cNvSpPr>
          <p:nvPr>
            <p:ph idx="1"/>
          </p:nvPr>
        </p:nvSpPr>
        <p:spPr>
          <a:xfrm>
            <a:off x="457200" y="2786058"/>
            <a:ext cx="8229600" cy="3340105"/>
          </a:xfrm>
        </p:spPr>
        <p:txBody>
          <a:bodyPr/>
          <a:lstStyle/>
          <a:p>
            <a:pPr marL="0" indent="0">
              <a:buNone/>
            </a:pPr>
            <a:r>
              <a:rPr lang="tr-TR" dirty="0" smtClean="0"/>
              <a:t>Drama Atölyesi</a:t>
            </a:r>
          </a:p>
          <a:p>
            <a:r>
              <a:rPr lang="tr-TR" dirty="0" smtClean="0"/>
              <a:t>Drama atölyesi uygulandıktan sonra kuramsal bilgiler anlatılır. </a:t>
            </a:r>
            <a:endParaRPr lang="tr-TR" dirty="0"/>
          </a:p>
        </p:txBody>
      </p:sp>
    </p:spTree>
    <p:extLst>
      <p:ext uri="{BB962C8B-B14F-4D97-AF65-F5344CB8AC3E}">
        <p14:creationId xmlns:p14="http://schemas.microsoft.com/office/powerpoint/2010/main" val="432593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LİDER</a:t>
            </a:r>
          </a:p>
        </p:txBody>
      </p:sp>
      <p:sp>
        <p:nvSpPr>
          <p:cNvPr id="3" name="2 İçerik Yer Tutucusu"/>
          <p:cNvSpPr>
            <a:spLocks noGrp="1"/>
          </p:cNvSpPr>
          <p:nvPr>
            <p:ph idx="1"/>
          </p:nvPr>
        </p:nvSpPr>
        <p:spPr>
          <a:xfrm>
            <a:off x="457200" y="1196752"/>
            <a:ext cx="8229600" cy="4929411"/>
          </a:xfrm>
        </p:spPr>
        <p:txBody>
          <a:bodyPr>
            <a:noAutofit/>
          </a:bodyPr>
          <a:lstStyle/>
          <a:p>
            <a:r>
              <a:rPr lang="tr-TR" sz="2800" dirty="0" smtClean="0"/>
              <a:t>Drama etkinliklerinin beklene yönde yarar sağlayabilmesi için önemli oranda liderin yaklaşımına bağlıdır.</a:t>
            </a:r>
          </a:p>
          <a:p>
            <a:r>
              <a:rPr lang="tr-TR" sz="2800" dirty="0" smtClean="0"/>
              <a:t>Lider drama çalışmalarında katılımcılara rehberlik eden kişidir.</a:t>
            </a:r>
          </a:p>
          <a:p>
            <a:r>
              <a:rPr lang="tr-TR" sz="2800" dirty="0" smtClean="0"/>
              <a:t>Drama lideri drama sürecinin temellerinden ve önemli öğelerinden  biridir. Çünkü grup içinde bireylerin bir yaşantıyı ya da bir olayı kendi deneyimlerini de işin içine katarak oynayarak canlandırması ve anlamlandırması liderin hedefleri ve yöntemleriyle belirlenir.</a:t>
            </a:r>
          </a:p>
          <a:p>
            <a:endParaRPr lang="tr-TR" sz="2800" dirty="0"/>
          </a:p>
          <a:p>
            <a:endParaRPr lang="tr-TR" sz="2800" dirty="0" smtClean="0"/>
          </a:p>
          <a:p>
            <a:endParaRPr lang="tr-TR" sz="2800" dirty="0"/>
          </a:p>
          <a:p>
            <a:endParaRPr lang="tr-TR" sz="2800" dirty="0" smtClean="0"/>
          </a:p>
          <a:p>
            <a:r>
              <a:rPr lang="tr-TR" sz="2800" dirty="0" smtClean="0"/>
              <a:t>Lider, </a:t>
            </a:r>
            <a:r>
              <a:rPr lang="tr-TR" sz="2800" dirty="0" err="1" smtClean="0"/>
              <a:t>dramayı</a:t>
            </a:r>
            <a:r>
              <a:rPr lang="tr-TR" sz="2800" dirty="0" smtClean="0"/>
              <a:t> planlamakta, uygulamakta ve değerlendirmektedir</a:t>
            </a:r>
            <a:endParaRPr lang="tr-TR" sz="2800" dirty="0"/>
          </a:p>
        </p:txBody>
      </p:sp>
    </p:spTree>
    <p:extLst>
      <p:ext uri="{BB962C8B-B14F-4D97-AF65-F5344CB8AC3E}">
        <p14:creationId xmlns:p14="http://schemas.microsoft.com/office/powerpoint/2010/main" val="2783703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LİDER</a:t>
            </a:r>
          </a:p>
        </p:txBody>
      </p:sp>
      <p:sp>
        <p:nvSpPr>
          <p:cNvPr id="3" name="2 İçerik Yer Tutucusu"/>
          <p:cNvSpPr>
            <a:spLocks noGrp="1"/>
          </p:cNvSpPr>
          <p:nvPr>
            <p:ph idx="1"/>
          </p:nvPr>
        </p:nvSpPr>
        <p:spPr/>
        <p:txBody>
          <a:bodyPr/>
          <a:lstStyle/>
          <a:p>
            <a:r>
              <a:rPr lang="tr-TR" dirty="0" smtClean="0"/>
              <a:t>Drama lideri, iletişim becerilerine sahip olmalı, olaylara anında çözüm getirebilmeli, karar verme becerileri gelişmiş olmalıdır</a:t>
            </a:r>
          </a:p>
        </p:txBody>
      </p:sp>
    </p:spTree>
    <p:extLst>
      <p:ext uri="{BB962C8B-B14F-4D97-AF65-F5344CB8AC3E}">
        <p14:creationId xmlns:p14="http://schemas.microsoft.com/office/powerpoint/2010/main" val="4071330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LİDER</a:t>
            </a:r>
          </a:p>
        </p:txBody>
      </p:sp>
      <p:sp>
        <p:nvSpPr>
          <p:cNvPr id="3" name="2 İçerik Yer Tutucusu"/>
          <p:cNvSpPr>
            <a:spLocks noGrp="1"/>
          </p:cNvSpPr>
          <p:nvPr>
            <p:ph idx="1"/>
          </p:nvPr>
        </p:nvSpPr>
        <p:spPr/>
        <p:txBody>
          <a:bodyPr/>
          <a:lstStyle/>
          <a:p>
            <a:r>
              <a:rPr lang="tr-TR" dirty="0" smtClean="0"/>
              <a:t>çocukları tanımalıdır. Uygulamalarda aktif olmalı, sabırlı, tutarlı, hoşgörülü, güler yüzlü, anlayışlı olmalı, grubun güvenini kazanmalıdır</a:t>
            </a:r>
            <a:endParaRPr lang="tr-TR" dirty="0"/>
          </a:p>
        </p:txBody>
      </p:sp>
    </p:spTree>
    <p:extLst>
      <p:ext uri="{BB962C8B-B14F-4D97-AF65-F5344CB8AC3E}">
        <p14:creationId xmlns:p14="http://schemas.microsoft.com/office/powerpoint/2010/main" val="3035886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LİDER </a:t>
            </a:r>
            <a:endParaRPr lang="tr-TR" dirty="0"/>
          </a:p>
        </p:txBody>
      </p:sp>
      <p:sp>
        <p:nvSpPr>
          <p:cNvPr id="3" name="İçerik Yer Tutucusu 2"/>
          <p:cNvSpPr>
            <a:spLocks noGrp="1"/>
          </p:cNvSpPr>
          <p:nvPr>
            <p:ph idx="1"/>
          </p:nvPr>
        </p:nvSpPr>
        <p:spPr/>
        <p:txBody>
          <a:bodyPr>
            <a:normAutofit lnSpcReduction="10000"/>
          </a:bodyPr>
          <a:lstStyle/>
          <a:p>
            <a:r>
              <a:rPr lang="tr-TR" dirty="0" smtClean="0"/>
              <a:t>Liderde bulunması gereken özellikler şunlardır</a:t>
            </a:r>
          </a:p>
          <a:p>
            <a:r>
              <a:rPr lang="tr-TR" dirty="0" smtClean="0"/>
              <a:t>Liderin kendi değerleri olmalı</a:t>
            </a:r>
          </a:p>
          <a:p>
            <a:r>
              <a:rPr lang="tr-TR" dirty="0" smtClean="0"/>
              <a:t>Atölyede yaşananlar orada kalmalı</a:t>
            </a:r>
          </a:p>
          <a:p>
            <a:r>
              <a:rPr lang="tr-TR" dirty="0" smtClean="0"/>
              <a:t>Lider demokratik, insana saygılı olmalı ve insana değer vermeli</a:t>
            </a:r>
          </a:p>
          <a:p>
            <a:r>
              <a:rPr lang="tr-TR" dirty="0" smtClean="0"/>
              <a:t>Sürekli araştırarak kendini geliştirmeli</a:t>
            </a:r>
          </a:p>
          <a:p>
            <a:r>
              <a:rPr lang="tr-TR" dirty="0" smtClean="0"/>
              <a:t>İyi bir dinleyici olmalı</a:t>
            </a:r>
          </a:p>
          <a:p>
            <a:r>
              <a:rPr lang="tr-TR" dirty="0" smtClean="0"/>
              <a:t>Sempatik ve doğal olmalı </a:t>
            </a:r>
            <a:endParaRPr lang="tr-TR" dirty="0"/>
          </a:p>
        </p:txBody>
      </p:sp>
    </p:spTree>
    <p:extLst>
      <p:ext uri="{BB962C8B-B14F-4D97-AF65-F5344CB8AC3E}">
        <p14:creationId xmlns:p14="http://schemas.microsoft.com/office/powerpoint/2010/main" val="2635533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LİDER</a:t>
            </a:r>
          </a:p>
        </p:txBody>
      </p:sp>
      <p:sp>
        <p:nvSpPr>
          <p:cNvPr id="3" name="İçerik Yer Tutucusu 2"/>
          <p:cNvSpPr>
            <a:spLocks noGrp="1"/>
          </p:cNvSpPr>
          <p:nvPr>
            <p:ph idx="1"/>
          </p:nvPr>
        </p:nvSpPr>
        <p:spPr/>
        <p:txBody>
          <a:bodyPr>
            <a:normAutofit lnSpcReduction="10000"/>
          </a:bodyPr>
          <a:lstStyle/>
          <a:p>
            <a:r>
              <a:rPr lang="tr-TR" dirty="0" err="1" smtClean="0"/>
              <a:t>Dramaya</a:t>
            </a:r>
            <a:r>
              <a:rPr lang="tr-TR" dirty="0" smtClean="0"/>
              <a:t> katılanlarla bir etik oluşturmaya çalışmalı</a:t>
            </a:r>
          </a:p>
          <a:p>
            <a:r>
              <a:rPr lang="tr-TR" dirty="0" smtClean="0"/>
              <a:t>Grubu olumlu yönde geliştirmeye birleştirmeye çalışmalı</a:t>
            </a:r>
          </a:p>
          <a:p>
            <a:r>
              <a:rPr lang="tr-TR" dirty="0" err="1" smtClean="0"/>
              <a:t>Dramanın</a:t>
            </a:r>
            <a:r>
              <a:rPr lang="tr-TR" dirty="0" smtClean="0"/>
              <a:t> sınırlarını bilmeli</a:t>
            </a:r>
          </a:p>
          <a:p>
            <a:r>
              <a:rPr lang="tr-TR" dirty="0" smtClean="0"/>
              <a:t>İş birliği içinde olmalı</a:t>
            </a:r>
          </a:p>
          <a:p>
            <a:r>
              <a:rPr lang="tr-TR" dirty="0" err="1" smtClean="0"/>
              <a:t>Dramaya</a:t>
            </a:r>
            <a:r>
              <a:rPr lang="tr-TR" dirty="0" smtClean="0"/>
              <a:t> katılanların kendi yorumlarını, </a:t>
            </a:r>
            <a:r>
              <a:rPr lang="tr-TR" dirty="0" err="1" smtClean="0"/>
              <a:t>yargılarını,değer</a:t>
            </a:r>
            <a:r>
              <a:rPr lang="tr-TR" dirty="0" smtClean="0"/>
              <a:t> ve bakış açılarını oluşturmalarına fırsat sağlamalıdır</a:t>
            </a:r>
            <a:endParaRPr lang="tr-TR" dirty="0"/>
          </a:p>
        </p:txBody>
      </p:sp>
    </p:spTree>
    <p:extLst>
      <p:ext uri="{BB962C8B-B14F-4D97-AF65-F5344CB8AC3E}">
        <p14:creationId xmlns:p14="http://schemas.microsoft.com/office/powerpoint/2010/main" val="2283837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sz="2800" dirty="0"/>
              <a:t>Aral, N., Baran, G., </a:t>
            </a:r>
            <a:r>
              <a:rPr lang="tr-TR" sz="2800" dirty="0" err="1"/>
              <a:t>Pedük</a:t>
            </a:r>
            <a:r>
              <a:rPr lang="tr-TR" sz="2800" dirty="0"/>
              <a:t>, Ş., Erdoğan, S. (2003). Eğitimde Drama. İstanbul Ya-</a:t>
            </a:r>
            <a:r>
              <a:rPr lang="tr-TR" sz="2800" dirty="0" err="1"/>
              <a:t>Pa</a:t>
            </a:r>
            <a:endParaRPr lang="tr-TR" sz="2800" dirty="0"/>
          </a:p>
          <a:p>
            <a:r>
              <a:rPr lang="tr-TR" sz="2800" dirty="0"/>
              <a:t>Adıgüzel, Ö. (2010). </a:t>
            </a:r>
            <a:r>
              <a:rPr lang="tr-TR" sz="2800" i="1" dirty="0"/>
              <a:t>Eğitimde Yaratıcı Drama</a:t>
            </a:r>
            <a:r>
              <a:rPr lang="tr-TR" sz="2800" dirty="0"/>
              <a:t>. </a:t>
            </a:r>
            <a:r>
              <a:rPr lang="tr-TR" sz="2800" i="1" dirty="0"/>
              <a:t>Oyun ve Yaratıcı Drama İlişkisi.</a:t>
            </a:r>
            <a:r>
              <a:rPr lang="tr-TR" sz="2800" dirty="0"/>
              <a:t> Ankara: </a:t>
            </a:r>
            <a:r>
              <a:rPr lang="tr-TR" sz="2800" dirty="0" err="1"/>
              <a:t>Naturel</a:t>
            </a:r>
            <a:r>
              <a:rPr lang="tr-TR" sz="2800" dirty="0"/>
              <a:t>. </a:t>
            </a:r>
          </a:p>
          <a:p>
            <a:r>
              <a:rPr lang="tr-TR" sz="2800" dirty="0"/>
              <a:t>Köksal Akyol, A. (2011). İlköğretimde Drama. İstanbul: Kriter Yayınları. </a:t>
            </a:r>
          </a:p>
          <a:p>
            <a:r>
              <a:rPr lang="tr-TR" sz="2800" dirty="0"/>
              <a:t>Köksal Akyol, A. (2015). Okul Öncesi Eğitimde Drama. Her Yönüyle Okul Öncesi Eğitim. Ankara: Hedef Yayıncılık. </a:t>
            </a:r>
          </a:p>
          <a:p>
            <a:r>
              <a:rPr lang="tr-TR" sz="2800" dirty="0"/>
              <a:t>Köksal Akyol, A. (2015). Okul Öncesi Eğitim Programları. Her Yönüyle Okul Öncesi Eğitim. </a:t>
            </a:r>
            <a:r>
              <a:rPr lang="tr-TR" sz="2800"/>
              <a:t>Ankara: Hedef Yayıncılık. </a:t>
            </a:r>
          </a:p>
          <a:p>
            <a:endParaRPr lang="tr-TR" dirty="0"/>
          </a:p>
        </p:txBody>
      </p:sp>
    </p:spTree>
    <p:extLst>
      <p:ext uri="{BB962C8B-B14F-4D97-AF65-F5344CB8AC3E}">
        <p14:creationId xmlns:p14="http://schemas.microsoft.com/office/powerpoint/2010/main" val="145465235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TotalTime>
  <Words>216</Words>
  <Application>Microsoft Office PowerPoint</Application>
  <PresentationFormat>Ekran Gösterisi (4:3)</PresentationFormat>
  <Paragraphs>36</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LİDER </vt:lpstr>
      <vt:lpstr>DRAMA</vt:lpstr>
      <vt:lpstr>LİDER</vt:lpstr>
      <vt:lpstr>LİDER</vt:lpstr>
      <vt:lpstr>LİDER</vt:lpstr>
      <vt:lpstr>LİDER </vt:lpstr>
      <vt:lpstr>LİDER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 UYGULAMALARI, DRAMANIN ÖNEMİ</dc:title>
  <dc:creator>Toshiba</dc:creator>
  <cp:lastModifiedBy>user</cp:lastModifiedBy>
  <cp:revision>43</cp:revision>
  <dcterms:created xsi:type="dcterms:W3CDTF">2017-10-27T08:07:36Z</dcterms:created>
  <dcterms:modified xsi:type="dcterms:W3CDTF">2020-05-03T15:41:20Z</dcterms:modified>
</cp:coreProperties>
</file>