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notesMasterIdLst>
    <p:notesMasterId r:id="rId16"/>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C0B137-F2AD-47D4-8CC3-E83AC98EBBEF}" type="datetimeFigureOut">
              <a:rPr lang="tr-TR" smtClean="0"/>
              <a:t>21.01.2020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424DBA-4D88-45E4-8620-1E411C78A18B}" type="slidenum">
              <a:rPr lang="tr-TR" smtClean="0"/>
              <a:t>‹#›</a:t>
            </a:fld>
            <a:endParaRPr lang="tr-TR"/>
          </a:p>
        </p:txBody>
      </p:sp>
    </p:spTree>
    <p:extLst>
      <p:ext uri="{BB962C8B-B14F-4D97-AF65-F5344CB8AC3E}">
        <p14:creationId xmlns:p14="http://schemas.microsoft.com/office/powerpoint/2010/main" val="10496922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93878BA-5C7E-46F2-833E-783DF950167A}" type="slidenum">
              <a:rPr lang="tr-TR" altLang="tr-TR">
                <a:solidFill>
                  <a:srgbClr val="000000"/>
                </a:solidFill>
              </a:rPr>
              <a:pPr>
                <a:spcBef>
                  <a:spcPct val="0"/>
                </a:spcBef>
              </a:pPr>
              <a:t>1</a:t>
            </a:fld>
            <a:endParaRPr lang="tr-TR" altLang="tr-TR">
              <a:solidFill>
                <a:srgbClr val="000000"/>
              </a:solidFill>
            </a:endParaRPr>
          </a:p>
        </p:txBody>
      </p:sp>
      <p:sp>
        <p:nvSpPr>
          <p:cNvPr id="254979" name="Rectangle 2"/>
          <p:cNvSpPr>
            <a:spLocks noRot="1" noChangeArrowheads="1" noTextEdit="1"/>
          </p:cNvSpPr>
          <p:nvPr>
            <p:ph type="sldImg"/>
          </p:nvPr>
        </p:nvSpPr>
        <p:spPr>
          <a:ln/>
        </p:spPr>
      </p:sp>
      <p:sp>
        <p:nvSpPr>
          <p:cNvPr id="2549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16568584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FE1DB08-4C3C-462B-8E2A-FF03BE0872D2}" type="slidenum">
              <a:rPr lang="tr-TR" altLang="tr-TR">
                <a:solidFill>
                  <a:srgbClr val="000000"/>
                </a:solidFill>
              </a:rPr>
              <a:pPr>
                <a:spcBef>
                  <a:spcPct val="0"/>
                </a:spcBef>
              </a:pPr>
              <a:t>2</a:t>
            </a:fld>
            <a:endParaRPr lang="tr-TR" altLang="tr-TR">
              <a:solidFill>
                <a:srgbClr val="000000"/>
              </a:solidFill>
            </a:endParaRPr>
          </a:p>
        </p:txBody>
      </p:sp>
      <p:sp>
        <p:nvSpPr>
          <p:cNvPr id="257027" name="Rectangle 2"/>
          <p:cNvSpPr>
            <a:spLocks noRot="1" noChangeArrowheads="1" noTextEdit="1"/>
          </p:cNvSpPr>
          <p:nvPr>
            <p:ph type="sldImg"/>
          </p:nvPr>
        </p:nvSpPr>
        <p:spPr>
          <a:ln/>
        </p:spPr>
      </p:sp>
      <p:sp>
        <p:nvSpPr>
          <p:cNvPr id="2570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36271385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713F405-85C9-42A4-8A73-DDE2941F995D}" type="datetimeFigureOut">
              <a:rPr lang="tr-TR" smtClean="0"/>
              <a:t>21.01.2020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BD7459F-0EC4-496F-9231-40C981CB5D19}" type="slidenum">
              <a:rPr lang="tr-TR" smtClean="0"/>
              <a:t>‹#›</a:t>
            </a:fld>
            <a:endParaRPr lang="tr-TR"/>
          </a:p>
        </p:txBody>
      </p:sp>
    </p:spTree>
    <p:extLst>
      <p:ext uri="{BB962C8B-B14F-4D97-AF65-F5344CB8AC3E}">
        <p14:creationId xmlns:p14="http://schemas.microsoft.com/office/powerpoint/2010/main" val="2890340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713F405-85C9-42A4-8A73-DDE2941F995D}" type="datetimeFigureOut">
              <a:rPr lang="tr-TR" smtClean="0"/>
              <a:t>21.01.2020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BD7459F-0EC4-496F-9231-40C981CB5D19}" type="slidenum">
              <a:rPr lang="tr-TR" smtClean="0"/>
              <a:t>‹#›</a:t>
            </a:fld>
            <a:endParaRPr lang="tr-TR"/>
          </a:p>
        </p:txBody>
      </p:sp>
    </p:spTree>
    <p:extLst>
      <p:ext uri="{BB962C8B-B14F-4D97-AF65-F5344CB8AC3E}">
        <p14:creationId xmlns:p14="http://schemas.microsoft.com/office/powerpoint/2010/main" val="4162869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713F405-85C9-42A4-8A73-DDE2941F995D}" type="datetimeFigureOut">
              <a:rPr lang="tr-TR" smtClean="0"/>
              <a:t>21.01.2020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BD7459F-0EC4-496F-9231-40C981CB5D19}" type="slidenum">
              <a:rPr lang="tr-TR" smtClean="0"/>
              <a:t>‹#›</a:t>
            </a:fld>
            <a:endParaRPr lang="tr-TR"/>
          </a:p>
        </p:txBody>
      </p:sp>
    </p:spTree>
    <p:extLst>
      <p:ext uri="{BB962C8B-B14F-4D97-AF65-F5344CB8AC3E}">
        <p14:creationId xmlns:p14="http://schemas.microsoft.com/office/powerpoint/2010/main" val="10465485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4" name="Freeform 4"/>
          <p:cNvSpPr>
            <a:spLocks/>
          </p:cNvSpPr>
          <p:nvPr/>
        </p:nvSpPr>
        <p:spPr bwMode="auto">
          <a:xfrm>
            <a:off x="381000" y="2803525"/>
            <a:ext cx="2117" cy="3035300"/>
          </a:xfrm>
          <a:custGeom>
            <a:avLst/>
            <a:gdLst>
              <a:gd name="T0" fmla="*/ 0 w 1588"/>
              <a:gd name="T1" fmla="*/ 0 h 1912"/>
              <a:gd name="T2" fmla="*/ 0 w 1588"/>
              <a:gd name="T3" fmla="*/ 9525 h 1912"/>
              <a:gd name="T4" fmla="*/ 0 w 1588"/>
              <a:gd name="T5" fmla="*/ 9525 h 1912"/>
              <a:gd name="T6" fmla="*/ 0 w 1588"/>
              <a:gd name="T7" fmla="*/ 95250 h 1912"/>
              <a:gd name="T8" fmla="*/ 0 w 1588"/>
              <a:gd name="T9" fmla="*/ 3035300 h 1912"/>
              <a:gd name="T10" fmla="*/ 0 w 1588"/>
              <a:gd name="T11" fmla="*/ 3035300 h 1912"/>
              <a:gd name="T12" fmla="*/ 0 w 1588"/>
              <a:gd name="T13" fmla="*/ 0 h 1912"/>
              <a:gd name="T14" fmla="*/ 0 w 1588"/>
              <a:gd name="T15" fmla="*/ 0 h 191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88" h="1912">
                <a:moveTo>
                  <a:pt x="0" y="0"/>
                </a:moveTo>
                <a:lnTo>
                  <a:pt x="0" y="6"/>
                </a:lnTo>
                <a:lnTo>
                  <a:pt x="0" y="60"/>
                </a:lnTo>
                <a:lnTo>
                  <a:pt x="0" y="1912"/>
                </a:lnTo>
                <a:lnTo>
                  <a:pt x="0" y="0"/>
                </a:lnTo>
                <a:close/>
              </a:path>
            </a:pathLst>
          </a:custGeom>
          <a:solidFill>
            <a:srgbClr val="6BBA2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234498" name="Rectangle 2"/>
          <p:cNvSpPr>
            <a:spLocks noGrp="1" noChangeArrowheads="1"/>
          </p:cNvSpPr>
          <p:nvPr>
            <p:ph type="ctrTitle" sz="quarter"/>
          </p:nvPr>
        </p:nvSpPr>
        <p:spPr>
          <a:xfrm>
            <a:off x="914400" y="1997076"/>
            <a:ext cx="10363200" cy="1431925"/>
          </a:xfrm>
        </p:spPr>
        <p:txBody>
          <a:bodyPr anchor="b" anchorCtr="1"/>
          <a:lstStyle>
            <a:lvl1pPr algn="ctr">
              <a:defRPr/>
            </a:lvl1pPr>
          </a:lstStyle>
          <a:p>
            <a:r>
              <a:rPr lang="tr-TR"/>
              <a:t>Asıl başlık stili için tıklatın</a:t>
            </a:r>
          </a:p>
        </p:txBody>
      </p:sp>
      <p:sp>
        <p:nvSpPr>
          <p:cNvPr id="234499" name="Rectangle 3"/>
          <p:cNvSpPr>
            <a:spLocks noGrp="1" noChangeArrowheads="1"/>
          </p:cNvSpPr>
          <p:nvPr>
            <p:ph type="subTitle" sz="quarter" idx="1"/>
          </p:nvPr>
        </p:nvSpPr>
        <p:spPr>
          <a:xfrm>
            <a:off x="1828800" y="3886200"/>
            <a:ext cx="8534400" cy="1752600"/>
          </a:xfrm>
        </p:spPr>
        <p:txBody>
          <a:bodyPr/>
          <a:lstStyle>
            <a:lvl1pPr marL="0" indent="0" algn="ctr">
              <a:buFontTx/>
              <a:buNone/>
              <a:defRPr/>
            </a:lvl1pPr>
          </a:lstStyle>
          <a:p>
            <a:r>
              <a:rPr lang="tr-TR"/>
              <a:t>Asıl alt başlık stilini düzenlemek için tıklatın</a:t>
            </a:r>
          </a:p>
        </p:txBody>
      </p:sp>
      <p:sp>
        <p:nvSpPr>
          <p:cNvPr id="5" name="Rectangle 5"/>
          <p:cNvSpPr>
            <a:spLocks noGrp="1" noChangeArrowheads="1"/>
          </p:cNvSpPr>
          <p:nvPr>
            <p:ph type="ftr" sz="quarter" idx="10"/>
          </p:nvPr>
        </p:nvSpPr>
        <p:spPr/>
        <p:txBody>
          <a:bodyPr/>
          <a:lstStyle>
            <a:lvl1pPr>
              <a:defRPr/>
            </a:lvl1pPr>
          </a:lstStyle>
          <a:p>
            <a:pPr>
              <a:defRPr/>
            </a:pPr>
            <a:endParaRPr lang="tr-TR">
              <a:solidFill>
                <a:srgbClr val="FFFFFF"/>
              </a:solidFill>
            </a:endParaRPr>
          </a:p>
        </p:txBody>
      </p:sp>
      <p:sp>
        <p:nvSpPr>
          <p:cNvPr id="6" name="Rectangle 6"/>
          <p:cNvSpPr>
            <a:spLocks noGrp="1" noChangeArrowheads="1"/>
          </p:cNvSpPr>
          <p:nvPr>
            <p:ph type="sldNum" sz="quarter" idx="11"/>
          </p:nvPr>
        </p:nvSpPr>
        <p:spPr/>
        <p:txBody>
          <a:bodyPr/>
          <a:lstStyle>
            <a:lvl1pPr>
              <a:defRPr smtClean="0"/>
            </a:lvl1pPr>
          </a:lstStyle>
          <a:p>
            <a:pPr>
              <a:defRPr/>
            </a:pPr>
            <a:fld id="{E4E38E09-14C2-46E1-815D-3B79DFCA5B58}" type="slidenum">
              <a:rPr lang="tr-TR" altLang="tr-TR">
                <a:solidFill>
                  <a:srgbClr val="FFFFFF"/>
                </a:solidFill>
              </a:rPr>
              <a:pPr>
                <a:defRPr/>
              </a:pPr>
              <a:t>‹#›</a:t>
            </a:fld>
            <a:endParaRPr lang="tr-TR" altLang="tr-TR">
              <a:solidFill>
                <a:srgbClr val="FFFFFF"/>
              </a:solidFill>
            </a:endParaRPr>
          </a:p>
        </p:txBody>
      </p:sp>
      <p:sp>
        <p:nvSpPr>
          <p:cNvPr id="7" name="Rectangle 7"/>
          <p:cNvSpPr>
            <a:spLocks noGrp="1" noChangeArrowheads="1"/>
          </p:cNvSpPr>
          <p:nvPr>
            <p:ph type="dt" sz="quarter" idx="12"/>
          </p:nvPr>
        </p:nvSpPr>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3963706702"/>
      </p:ext>
    </p:extLst>
  </p:cSld>
  <p:clrMapOvr>
    <a:masterClrMapping/>
  </p:clrMapOvr>
  <p:transition>
    <p:zo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9B04B8B-93E9-4F9A-898D-61FC1490B4ED}"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3842022520"/>
      </p:ext>
    </p:extLst>
  </p:cSld>
  <p:clrMapOvr>
    <a:masterClrMapping/>
  </p:clrMapOvr>
  <p:transition>
    <p:zoom/>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B4B77A2-FFBE-4BA6-A5FC-F825B6C97091}"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3009631659"/>
      </p:ext>
    </p:extLst>
  </p:cSld>
  <p:clrMapOvr>
    <a:masterClrMapping/>
  </p:clrMapOvr>
  <p:transition>
    <p:zoom/>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609600" y="1905000"/>
            <a:ext cx="5384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905000"/>
            <a:ext cx="5384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46559778-8A79-4349-AFF5-BD12C1B61568}"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3776598448"/>
      </p:ext>
    </p:extLst>
  </p:cSld>
  <p:clrMapOvr>
    <a:masterClrMapping/>
  </p:clrMapOvr>
  <p:transition>
    <p:zoom/>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109728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08AF8FB3-72C8-4086-A7DC-54A833964E3D}"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1629555393"/>
      </p:ext>
    </p:extLst>
  </p:cSld>
  <p:clrMapOvr>
    <a:masterClrMapping/>
  </p:clrMapOvr>
  <p:transition>
    <p:zoom/>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7F757E69-F43E-4E8D-9AB0-1DA6CFC8751B}"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1463317909"/>
      </p:ext>
    </p:extLst>
  </p:cSld>
  <p:clrMapOvr>
    <a:masterClrMapping/>
  </p:clrMapOvr>
  <p:transition>
    <p:zoom/>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7DB14879-97DF-4F81-8FD3-703B4FC1C576}"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1561164425"/>
      </p:ext>
    </p:extLst>
  </p:cSld>
  <p:clrMapOvr>
    <a:masterClrMapping/>
  </p:clrMapOvr>
  <p:transition>
    <p:zoom/>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4F043A72-263B-41B8-A94B-C83CD8D4BF20}"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1267343308"/>
      </p:ext>
    </p:extLst>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713F405-85C9-42A4-8A73-DDE2941F995D}" type="datetimeFigureOut">
              <a:rPr lang="tr-TR" smtClean="0"/>
              <a:t>21.01.2020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BD7459F-0EC4-496F-9231-40C981CB5D19}" type="slidenum">
              <a:rPr lang="tr-TR" smtClean="0"/>
              <a:t>‹#›</a:t>
            </a:fld>
            <a:endParaRPr lang="tr-TR"/>
          </a:p>
        </p:txBody>
      </p:sp>
    </p:spTree>
    <p:extLst>
      <p:ext uri="{BB962C8B-B14F-4D97-AF65-F5344CB8AC3E}">
        <p14:creationId xmlns:p14="http://schemas.microsoft.com/office/powerpoint/2010/main" val="17673202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380757A-50D5-4042-8224-B5DC6700A1D3}"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1047268384"/>
      </p:ext>
    </p:extLst>
  </p:cSld>
  <p:clrMapOvr>
    <a:masterClrMapping/>
  </p:clrMapOvr>
  <p:transition>
    <p:zoom/>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1B661FD-A3ED-4493-B4FA-B52092E7A509}"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2900905141"/>
      </p:ext>
    </p:extLst>
  </p:cSld>
  <p:clrMapOvr>
    <a:masterClrMapping/>
  </p:clrMapOvr>
  <p:transition>
    <p:zoom/>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92100"/>
            <a:ext cx="2743200" cy="5727700"/>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609600" y="292100"/>
            <a:ext cx="8026400" cy="57277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40653BF-D73E-4036-AA66-298F81898683}"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447712785"/>
      </p:ext>
    </p:extLst>
  </p:cSld>
  <p:clrMapOvr>
    <a:masterClrMapping/>
  </p:clrMapOvr>
  <p:transition>
    <p:zoom/>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11277600" cy="5943600"/>
            <a:chOff x="0" y="0"/>
            <a:chExt cx="5328" cy="3744"/>
          </a:xfrm>
        </p:grpSpPr>
        <p:sp>
          <p:nvSpPr>
            <p:cNvPr id="5" name="Freeform 3"/>
            <p:cNvSpPr>
              <a:spLocks/>
            </p:cNvSpPr>
            <p:nvPr/>
          </p:nvSpPr>
          <p:spPr bwMode="hidden">
            <a:xfrm>
              <a:off x="0" y="1440"/>
              <a:ext cx="5155" cy="2304"/>
            </a:xfrm>
            <a:custGeom>
              <a:avLst/>
              <a:gdLst/>
              <a:ahLst/>
              <a:cxnLst>
                <a:cxn ang="0">
                  <a:pos x="5154" y="1769"/>
                </a:cxn>
                <a:cxn ang="0">
                  <a:pos x="0" y="2304"/>
                </a:cxn>
                <a:cxn ang="0">
                  <a:pos x="0" y="1252"/>
                </a:cxn>
                <a:cxn ang="0">
                  <a:pos x="5155" y="0"/>
                </a:cxn>
                <a:cxn ang="0">
                  <a:pos x="5155" y="1416"/>
                </a:cxn>
                <a:cxn ang="0">
                  <a:pos x="5154" y="1769"/>
                </a:cxn>
              </a:cxnLst>
              <a:rect l="0" t="0" r="r" b="b"/>
              <a:pathLst>
                <a:path w="5155" h="2304">
                  <a:moveTo>
                    <a:pt x="5154" y="1769"/>
                  </a:moveTo>
                  <a:lnTo>
                    <a:pt x="0" y="2304"/>
                  </a:lnTo>
                  <a:lnTo>
                    <a:pt x="0" y="1252"/>
                  </a:lnTo>
                  <a:lnTo>
                    <a:pt x="5155" y="0"/>
                  </a:lnTo>
                  <a:lnTo>
                    <a:pt x="5155" y="1416"/>
                  </a:lnTo>
                  <a:lnTo>
                    <a:pt x="5154" y="1769"/>
                  </a:lnTo>
                  <a:close/>
                </a:path>
              </a:pathLst>
            </a:custGeom>
            <a:gradFill rotWithShape="1">
              <a:gsLst>
                <a:gs pos="0">
                  <a:schemeClr val="bg1">
                    <a:gamma/>
                    <a:shade val="84706"/>
                    <a:invGamma/>
                  </a:schemeClr>
                </a:gs>
                <a:gs pos="100000">
                  <a:schemeClr val="bg1"/>
                </a:gs>
              </a:gsLst>
              <a:lin ang="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6" name="Freeform 4"/>
            <p:cNvSpPr>
              <a:spLocks/>
            </p:cNvSpPr>
            <p:nvPr/>
          </p:nvSpPr>
          <p:spPr bwMode="hidden">
            <a:xfrm>
              <a:off x="0" y="0"/>
              <a:ext cx="5328" cy="3689"/>
            </a:xfrm>
            <a:custGeom>
              <a:avLst/>
              <a:gdLst>
                <a:gd name="T0" fmla="*/ 5311 w 5328"/>
                <a:gd name="T1" fmla="*/ 3209 h 3689"/>
                <a:gd name="T2" fmla="*/ 0 w 5328"/>
                <a:gd name="T3" fmla="*/ 3689 h 3689"/>
                <a:gd name="T4" fmla="*/ 0 w 5328"/>
                <a:gd name="T5" fmla="*/ 9 h 3689"/>
                <a:gd name="T6" fmla="*/ 5328 w 5328"/>
                <a:gd name="T7" fmla="*/ 0 h 3689"/>
                <a:gd name="T8" fmla="*/ 5311 w 5328"/>
                <a:gd name="T9" fmla="*/ 3209 h 368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328" h="3689">
                  <a:moveTo>
                    <a:pt x="5311" y="3209"/>
                  </a:moveTo>
                  <a:lnTo>
                    <a:pt x="0" y="3689"/>
                  </a:lnTo>
                  <a:lnTo>
                    <a:pt x="0" y="9"/>
                  </a:lnTo>
                  <a:lnTo>
                    <a:pt x="5328" y="0"/>
                  </a:lnTo>
                  <a:lnTo>
                    <a:pt x="5311" y="3209"/>
                  </a:lnTo>
                  <a:close/>
                </a:path>
              </a:pathLst>
            </a:custGeom>
            <a:gradFill rotWithShape="1">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grpSp>
      <p:sp>
        <p:nvSpPr>
          <p:cNvPr id="353285" name="Rectangle 5"/>
          <p:cNvSpPr>
            <a:spLocks noGrp="1" noChangeArrowheads="1"/>
          </p:cNvSpPr>
          <p:nvPr>
            <p:ph type="subTitle" sz="quarter" idx="1"/>
          </p:nvPr>
        </p:nvSpPr>
        <p:spPr>
          <a:xfrm>
            <a:off x="1828800" y="3886200"/>
            <a:ext cx="8534400" cy="1752600"/>
          </a:xfrm>
        </p:spPr>
        <p:txBody>
          <a:bodyPr/>
          <a:lstStyle>
            <a:lvl1pPr marL="0" indent="0" algn="ctr">
              <a:buFont typeface="Wingdings" pitchFamily="2" charset="2"/>
              <a:buNone/>
              <a:defRPr/>
            </a:lvl1pPr>
          </a:lstStyle>
          <a:p>
            <a:r>
              <a:rPr lang="tr-TR"/>
              <a:t>Asıl alt başlık stilini düzenlemek için tıklatın</a:t>
            </a:r>
          </a:p>
        </p:txBody>
      </p:sp>
      <p:sp>
        <p:nvSpPr>
          <p:cNvPr id="353289" name="Rectangle 9"/>
          <p:cNvSpPr>
            <a:spLocks noGrp="1" noChangeArrowheads="1"/>
          </p:cNvSpPr>
          <p:nvPr>
            <p:ph type="ctrTitle" sz="quarter"/>
          </p:nvPr>
        </p:nvSpPr>
        <p:spPr>
          <a:xfrm>
            <a:off x="914400" y="1768476"/>
            <a:ext cx="10363200" cy="1736725"/>
          </a:xfrm>
        </p:spPr>
        <p:txBody>
          <a:bodyPr anchor="b" anchorCtr="1"/>
          <a:lstStyle>
            <a:lvl1pPr>
              <a:defRPr sz="5400"/>
            </a:lvl1pPr>
          </a:lstStyle>
          <a:p>
            <a:r>
              <a:rPr lang="tr-TR"/>
              <a:t>Asıl başlık stili için tıklatın</a:t>
            </a:r>
          </a:p>
        </p:txBody>
      </p:sp>
      <p:sp>
        <p:nvSpPr>
          <p:cNvPr id="7" name="Rectangle 6"/>
          <p:cNvSpPr>
            <a:spLocks noGrp="1" noChangeArrowheads="1"/>
          </p:cNvSpPr>
          <p:nvPr>
            <p:ph type="dt" sz="quarter" idx="10"/>
          </p:nvPr>
        </p:nvSpPr>
        <p:spPr/>
        <p:txBody>
          <a:bodyPr/>
          <a:lstStyle>
            <a:lvl1pPr>
              <a:defRPr/>
            </a:lvl1pPr>
          </a:lstStyle>
          <a:p>
            <a:pPr>
              <a:defRPr/>
            </a:pPr>
            <a:endParaRPr lang="tr-TR">
              <a:solidFill>
                <a:srgbClr val="FFFFFF"/>
              </a:solidFill>
            </a:endParaRPr>
          </a:p>
        </p:txBody>
      </p:sp>
      <p:sp>
        <p:nvSpPr>
          <p:cNvPr id="8" name="Rectangle 7"/>
          <p:cNvSpPr>
            <a:spLocks noGrp="1" noChangeArrowheads="1"/>
          </p:cNvSpPr>
          <p:nvPr>
            <p:ph type="ftr" sz="quarter" idx="11"/>
          </p:nvPr>
        </p:nvSpPr>
        <p:spPr/>
        <p:txBody>
          <a:bodyPr/>
          <a:lstStyle>
            <a:lvl1pPr>
              <a:defRPr/>
            </a:lvl1pPr>
          </a:lstStyle>
          <a:p>
            <a:pPr>
              <a:defRPr/>
            </a:pPr>
            <a:endParaRPr lang="tr-TR">
              <a:solidFill>
                <a:srgbClr val="FFFFFF"/>
              </a:solidFill>
            </a:endParaRPr>
          </a:p>
        </p:txBody>
      </p:sp>
      <p:sp>
        <p:nvSpPr>
          <p:cNvPr id="9" name="Rectangle 8"/>
          <p:cNvSpPr>
            <a:spLocks noGrp="1" noChangeArrowheads="1"/>
          </p:cNvSpPr>
          <p:nvPr>
            <p:ph type="sldNum" sz="quarter" idx="12"/>
          </p:nvPr>
        </p:nvSpPr>
        <p:spPr/>
        <p:txBody>
          <a:bodyPr/>
          <a:lstStyle>
            <a:lvl1pPr>
              <a:defRPr smtClean="0"/>
            </a:lvl1pPr>
          </a:lstStyle>
          <a:p>
            <a:pPr>
              <a:defRPr/>
            </a:pPr>
            <a:fld id="{66C6321E-63F8-4D1D-83FF-69130C3BF37B}"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4112663124"/>
      </p:ext>
    </p:extLst>
  </p:cSld>
  <p:clrMapOvr>
    <a:masterClrMapping/>
  </p:clrMapOvr>
  <p:transition>
    <p:zoom/>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7"/>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6" name="Rectangle 9"/>
          <p:cNvSpPr>
            <a:spLocks noGrp="1" noChangeArrowheads="1"/>
          </p:cNvSpPr>
          <p:nvPr>
            <p:ph type="sldNum" sz="quarter" idx="12"/>
          </p:nvPr>
        </p:nvSpPr>
        <p:spPr>
          <a:ln/>
        </p:spPr>
        <p:txBody>
          <a:bodyPr/>
          <a:lstStyle>
            <a:lvl1pPr>
              <a:defRPr/>
            </a:lvl1pPr>
          </a:lstStyle>
          <a:p>
            <a:pPr>
              <a:defRPr/>
            </a:pPr>
            <a:fld id="{6D2471F8-5545-4C98-A7BF-100EDFCA4F67}"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3356044640"/>
      </p:ext>
    </p:extLst>
  </p:cSld>
  <p:clrMapOvr>
    <a:masterClrMapping/>
  </p:clrMapOvr>
  <p:transition>
    <p:zoom/>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7"/>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6" name="Rectangle 9"/>
          <p:cNvSpPr>
            <a:spLocks noGrp="1" noChangeArrowheads="1"/>
          </p:cNvSpPr>
          <p:nvPr>
            <p:ph type="sldNum" sz="quarter" idx="12"/>
          </p:nvPr>
        </p:nvSpPr>
        <p:spPr>
          <a:ln/>
        </p:spPr>
        <p:txBody>
          <a:bodyPr/>
          <a:lstStyle>
            <a:lvl1pPr>
              <a:defRPr/>
            </a:lvl1pPr>
          </a:lstStyle>
          <a:p>
            <a:pPr>
              <a:defRPr/>
            </a:pPr>
            <a:fld id="{89287316-B20F-44A8-8A09-DCE5A6A1C4AD}"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2322578975"/>
      </p:ext>
    </p:extLst>
  </p:cSld>
  <p:clrMapOvr>
    <a:masterClrMapping/>
  </p:clrMapOvr>
  <p:transition>
    <p:zoom/>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609600" y="1600200"/>
            <a:ext cx="53848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600200"/>
            <a:ext cx="53848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7"/>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8"/>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7" name="Rectangle 9"/>
          <p:cNvSpPr>
            <a:spLocks noGrp="1" noChangeArrowheads="1"/>
          </p:cNvSpPr>
          <p:nvPr>
            <p:ph type="sldNum" sz="quarter" idx="12"/>
          </p:nvPr>
        </p:nvSpPr>
        <p:spPr>
          <a:ln/>
        </p:spPr>
        <p:txBody>
          <a:bodyPr/>
          <a:lstStyle>
            <a:lvl1pPr>
              <a:defRPr/>
            </a:lvl1pPr>
          </a:lstStyle>
          <a:p>
            <a:pPr>
              <a:defRPr/>
            </a:pPr>
            <a:fld id="{AEE3826C-1F24-4A53-A8A6-B65B3B679B7A}"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908141651"/>
      </p:ext>
    </p:extLst>
  </p:cSld>
  <p:clrMapOvr>
    <a:masterClrMapping/>
  </p:clrMapOvr>
  <p:transition>
    <p:zoom/>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7"/>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8" name="Rectangle 8"/>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9" name="Rectangle 9"/>
          <p:cNvSpPr>
            <a:spLocks noGrp="1" noChangeArrowheads="1"/>
          </p:cNvSpPr>
          <p:nvPr>
            <p:ph type="sldNum" sz="quarter" idx="12"/>
          </p:nvPr>
        </p:nvSpPr>
        <p:spPr>
          <a:ln/>
        </p:spPr>
        <p:txBody>
          <a:bodyPr/>
          <a:lstStyle>
            <a:lvl1pPr>
              <a:defRPr/>
            </a:lvl1pPr>
          </a:lstStyle>
          <a:p>
            <a:pPr>
              <a:defRPr/>
            </a:pPr>
            <a:fld id="{A0E6146C-5D20-47E5-8330-886E3497CE70}"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253489712"/>
      </p:ext>
    </p:extLst>
  </p:cSld>
  <p:clrMapOvr>
    <a:masterClrMapping/>
  </p:clrMapOvr>
  <p:transition>
    <p:zoom/>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7"/>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4" name="Rectangle 8"/>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5" name="Rectangle 9"/>
          <p:cNvSpPr>
            <a:spLocks noGrp="1" noChangeArrowheads="1"/>
          </p:cNvSpPr>
          <p:nvPr>
            <p:ph type="sldNum" sz="quarter" idx="12"/>
          </p:nvPr>
        </p:nvSpPr>
        <p:spPr>
          <a:ln/>
        </p:spPr>
        <p:txBody>
          <a:bodyPr/>
          <a:lstStyle>
            <a:lvl1pPr>
              <a:defRPr/>
            </a:lvl1pPr>
          </a:lstStyle>
          <a:p>
            <a:pPr>
              <a:defRPr/>
            </a:pPr>
            <a:fld id="{F2B42783-3C8B-49FE-AF82-D4036CB29FAC}"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503445290"/>
      </p:ext>
    </p:extLst>
  </p:cSld>
  <p:clrMapOvr>
    <a:masterClrMapping/>
  </p:clrMapOvr>
  <p:transition>
    <p:zoom/>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3" name="Rectangle 8"/>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4" name="Rectangle 9"/>
          <p:cNvSpPr>
            <a:spLocks noGrp="1" noChangeArrowheads="1"/>
          </p:cNvSpPr>
          <p:nvPr>
            <p:ph type="sldNum" sz="quarter" idx="12"/>
          </p:nvPr>
        </p:nvSpPr>
        <p:spPr>
          <a:ln/>
        </p:spPr>
        <p:txBody>
          <a:bodyPr/>
          <a:lstStyle>
            <a:lvl1pPr>
              <a:defRPr/>
            </a:lvl1pPr>
          </a:lstStyle>
          <a:p>
            <a:pPr>
              <a:defRPr/>
            </a:pPr>
            <a:fld id="{25BC354A-74DD-41D6-8ECD-7EE6D2C0840C}"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3233656964"/>
      </p:ext>
    </p:extLst>
  </p:cSld>
  <p:clrMapOvr>
    <a:masterClrMapping/>
  </p:clrMapOvr>
  <p:transition>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3713F405-85C9-42A4-8A73-DDE2941F995D}" type="datetimeFigureOut">
              <a:rPr lang="tr-TR" smtClean="0"/>
              <a:t>21.01.2020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BD7459F-0EC4-496F-9231-40C981CB5D19}" type="slidenum">
              <a:rPr lang="tr-TR" smtClean="0"/>
              <a:t>‹#›</a:t>
            </a:fld>
            <a:endParaRPr lang="tr-TR"/>
          </a:p>
        </p:txBody>
      </p:sp>
    </p:spTree>
    <p:extLst>
      <p:ext uri="{BB962C8B-B14F-4D97-AF65-F5344CB8AC3E}">
        <p14:creationId xmlns:p14="http://schemas.microsoft.com/office/powerpoint/2010/main" val="277164367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7"/>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8"/>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7" name="Rectangle 9"/>
          <p:cNvSpPr>
            <a:spLocks noGrp="1" noChangeArrowheads="1"/>
          </p:cNvSpPr>
          <p:nvPr>
            <p:ph type="sldNum" sz="quarter" idx="12"/>
          </p:nvPr>
        </p:nvSpPr>
        <p:spPr>
          <a:ln/>
        </p:spPr>
        <p:txBody>
          <a:bodyPr/>
          <a:lstStyle>
            <a:lvl1pPr>
              <a:defRPr/>
            </a:lvl1pPr>
          </a:lstStyle>
          <a:p>
            <a:pPr>
              <a:defRPr/>
            </a:pPr>
            <a:fld id="{8B41234C-1F1B-486E-B909-3A2477272637}"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1430077709"/>
      </p:ext>
    </p:extLst>
  </p:cSld>
  <p:clrMapOvr>
    <a:masterClrMapping/>
  </p:clrMapOvr>
  <p:transition>
    <p:zoom/>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7"/>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8"/>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7" name="Rectangle 9"/>
          <p:cNvSpPr>
            <a:spLocks noGrp="1" noChangeArrowheads="1"/>
          </p:cNvSpPr>
          <p:nvPr>
            <p:ph type="sldNum" sz="quarter" idx="12"/>
          </p:nvPr>
        </p:nvSpPr>
        <p:spPr>
          <a:ln/>
        </p:spPr>
        <p:txBody>
          <a:bodyPr/>
          <a:lstStyle>
            <a:lvl1pPr>
              <a:defRPr/>
            </a:lvl1pPr>
          </a:lstStyle>
          <a:p>
            <a:pPr>
              <a:defRPr/>
            </a:pPr>
            <a:fld id="{9938459D-764C-4B32-BA21-6415374BDF2B}"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1006931238"/>
      </p:ext>
    </p:extLst>
  </p:cSld>
  <p:clrMapOvr>
    <a:masterClrMapping/>
  </p:clrMapOvr>
  <p:transition>
    <p:zoom/>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7"/>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6" name="Rectangle 9"/>
          <p:cNvSpPr>
            <a:spLocks noGrp="1" noChangeArrowheads="1"/>
          </p:cNvSpPr>
          <p:nvPr>
            <p:ph type="sldNum" sz="quarter" idx="12"/>
          </p:nvPr>
        </p:nvSpPr>
        <p:spPr>
          <a:ln/>
        </p:spPr>
        <p:txBody>
          <a:bodyPr/>
          <a:lstStyle>
            <a:lvl1pPr>
              <a:defRPr/>
            </a:lvl1pPr>
          </a:lstStyle>
          <a:p>
            <a:pPr>
              <a:defRPr/>
            </a:pPr>
            <a:fld id="{9818056C-DC7D-49AD-81FE-33C96635E05C}"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2828438210"/>
      </p:ext>
    </p:extLst>
  </p:cSld>
  <p:clrMapOvr>
    <a:masterClrMapping/>
  </p:clrMapOvr>
  <p:transition>
    <p:zoom/>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38"/>
            <a:ext cx="2743200" cy="5821362"/>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609600" y="274638"/>
            <a:ext cx="8026400" cy="5821362"/>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7"/>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6" name="Rectangle 9"/>
          <p:cNvSpPr>
            <a:spLocks noGrp="1" noChangeArrowheads="1"/>
          </p:cNvSpPr>
          <p:nvPr>
            <p:ph type="sldNum" sz="quarter" idx="12"/>
          </p:nvPr>
        </p:nvSpPr>
        <p:spPr>
          <a:ln/>
        </p:spPr>
        <p:txBody>
          <a:bodyPr/>
          <a:lstStyle>
            <a:lvl1pPr>
              <a:defRPr/>
            </a:lvl1pPr>
          </a:lstStyle>
          <a:p>
            <a:pPr>
              <a:defRPr/>
            </a:pPr>
            <a:fld id="{FA34D3B6-AA6D-4020-8D09-1D2FCACB5116}"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797541668"/>
      </p:ext>
    </p:extLst>
  </p:cSld>
  <p:clrMapOvr>
    <a:masterClrMapping/>
  </p:clrMapOvr>
  <p:transition>
    <p:zo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713F405-85C9-42A4-8A73-DDE2941F995D}" type="datetimeFigureOut">
              <a:rPr lang="tr-TR" smtClean="0"/>
              <a:t>21.01.2020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BD7459F-0EC4-496F-9231-40C981CB5D19}" type="slidenum">
              <a:rPr lang="tr-TR" smtClean="0"/>
              <a:t>‹#›</a:t>
            </a:fld>
            <a:endParaRPr lang="tr-TR"/>
          </a:p>
        </p:txBody>
      </p:sp>
    </p:spTree>
    <p:extLst>
      <p:ext uri="{BB962C8B-B14F-4D97-AF65-F5344CB8AC3E}">
        <p14:creationId xmlns:p14="http://schemas.microsoft.com/office/powerpoint/2010/main" val="36426154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713F405-85C9-42A4-8A73-DDE2941F995D}" type="datetimeFigureOut">
              <a:rPr lang="tr-TR" smtClean="0"/>
              <a:t>21.01.2020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BD7459F-0EC4-496F-9231-40C981CB5D19}" type="slidenum">
              <a:rPr lang="tr-TR" smtClean="0"/>
              <a:t>‹#›</a:t>
            </a:fld>
            <a:endParaRPr lang="tr-TR"/>
          </a:p>
        </p:txBody>
      </p:sp>
    </p:spTree>
    <p:extLst>
      <p:ext uri="{BB962C8B-B14F-4D97-AF65-F5344CB8AC3E}">
        <p14:creationId xmlns:p14="http://schemas.microsoft.com/office/powerpoint/2010/main" val="29696117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713F405-85C9-42A4-8A73-DDE2941F995D}" type="datetimeFigureOut">
              <a:rPr lang="tr-TR" smtClean="0"/>
              <a:t>21.01.2020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BD7459F-0EC4-496F-9231-40C981CB5D19}" type="slidenum">
              <a:rPr lang="tr-TR" smtClean="0"/>
              <a:t>‹#›</a:t>
            </a:fld>
            <a:endParaRPr lang="tr-TR"/>
          </a:p>
        </p:txBody>
      </p:sp>
    </p:spTree>
    <p:extLst>
      <p:ext uri="{BB962C8B-B14F-4D97-AF65-F5344CB8AC3E}">
        <p14:creationId xmlns:p14="http://schemas.microsoft.com/office/powerpoint/2010/main" val="33686411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713F405-85C9-42A4-8A73-DDE2941F995D}" type="datetimeFigureOut">
              <a:rPr lang="tr-TR" smtClean="0"/>
              <a:t>21.01.2020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BD7459F-0EC4-496F-9231-40C981CB5D19}" type="slidenum">
              <a:rPr lang="tr-TR" smtClean="0"/>
              <a:t>‹#›</a:t>
            </a:fld>
            <a:endParaRPr lang="tr-TR"/>
          </a:p>
        </p:txBody>
      </p:sp>
    </p:spTree>
    <p:extLst>
      <p:ext uri="{BB962C8B-B14F-4D97-AF65-F5344CB8AC3E}">
        <p14:creationId xmlns:p14="http://schemas.microsoft.com/office/powerpoint/2010/main" val="18397038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713F405-85C9-42A4-8A73-DDE2941F995D}" type="datetimeFigureOut">
              <a:rPr lang="tr-TR" smtClean="0"/>
              <a:t>21.01.2020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BD7459F-0EC4-496F-9231-40C981CB5D19}" type="slidenum">
              <a:rPr lang="tr-TR" smtClean="0"/>
              <a:t>‹#›</a:t>
            </a:fld>
            <a:endParaRPr lang="tr-TR"/>
          </a:p>
        </p:txBody>
      </p:sp>
    </p:spTree>
    <p:extLst>
      <p:ext uri="{BB962C8B-B14F-4D97-AF65-F5344CB8AC3E}">
        <p14:creationId xmlns:p14="http://schemas.microsoft.com/office/powerpoint/2010/main" val="6066286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713F405-85C9-42A4-8A73-DDE2941F995D}" type="datetimeFigureOut">
              <a:rPr lang="tr-TR" smtClean="0"/>
              <a:t>21.01.2020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BD7459F-0EC4-496F-9231-40C981CB5D19}" type="slidenum">
              <a:rPr lang="tr-TR" smtClean="0"/>
              <a:t>‹#›</a:t>
            </a:fld>
            <a:endParaRPr lang="tr-TR"/>
          </a:p>
        </p:txBody>
      </p:sp>
    </p:spTree>
    <p:extLst>
      <p:ext uri="{BB962C8B-B14F-4D97-AF65-F5344CB8AC3E}">
        <p14:creationId xmlns:p14="http://schemas.microsoft.com/office/powerpoint/2010/main" val="33336655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13F405-85C9-42A4-8A73-DDE2941F995D}" type="datetimeFigureOut">
              <a:rPr lang="tr-TR" smtClean="0"/>
              <a:t>21.01.2020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D7459F-0EC4-496F-9231-40C981CB5D19}" type="slidenum">
              <a:rPr lang="tr-TR" smtClean="0"/>
              <a:t>‹#›</a:t>
            </a:fld>
            <a:endParaRPr lang="tr-TR"/>
          </a:p>
        </p:txBody>
      </p:sp>
    </p:spTree>
    <p:extLst>
      <p:ext uri="{BB962C8B-B14F-4D97-AF65-F5344CB8AC3E}">
        <p14:creationId xmlns:p14="http://schemas.microsoft.com/office/powerpoint/2010/main" val="2616045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233474" name="Rectangle 2"/>
          <p:cNvSpPr>
            <a:spLocks noGrp="1" noChangeArrowheads="1"/>
          </p:cNvSpPr>
          <p:nvPr>
            <p:ph type="title"/>
          </p:nvPr>
        </p:nvSpPr>
        <p:spPr bwMode="auto">
          <a:xfrm>
            <a:off x="609600" y="292100"/>
            <a:ext cx="10972800" cy="13843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233475" name="Rectangle 3"/>
          <p:cNvSpPr>
            <a:spLocks noGrp="1" noChangeArrowheads="1"/>
          </p:cNvSpPr>
          <p:nvPr>
            <p:ph type="body" idx="1"/>
          </p:nvPr>
        </p:nvSpPr>
        <p:spPr bwMode="auto">
          <a:xfrm>
            <a:off x="609600" y="1905000"/>
            <a:ext cx="109728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233476"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latin typeface="Arial" charset="0"/>
              </a:defRPr>
            </a:lvl1pPr>
          </a:lstStyle>
          <a:p>
            <a:pPr fontAlgn="base">
              <a:spcBef>
                <a:spcPct val="0"/>
              </a:spcBef>
              <a:spcAft>
                <a:spcPct val="0"/>
              </a:spcAft>
              <a:defRPr/>
            </a:pPr>
            <a:endParaRPr lang="tr-TR">
              <a:solidFill>
                <a:srgbClr val="FFFFFF"/>
              </a:solidFill>
            </a:endParaRPr>
          </a:p>
        </p:txBody>
      </p:sp>
      <p:sp>
        <p:nvSpPr>
          <p:cNvPr id="233477"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latin typeface="Arial" charset="0"/>
              </a:defRPr>
            </a:lvl1pPr>
          </a:lstStyle>
          <a:p>
            <a:pPr fontAlgn="base">
              <a:spcBef>
                <a:spcPct val="0"/>
              </a:spcBef>
              <a:spcAft>
                <a:spcPct val="0"/>
              </a:spcAft>
              <a:defRPr/>
            </a:pPr>
            <a:endParaRPr lang="tr-TR">
              <a:solidFill>
                <a:srgbClr val="FFFFFF"/>
              </a:solidFill>
            </a:endParaRPr>
          </a:p>
        </p:txBody>
      </p:sp>
      <p:sp>
        <p:nvSpPr>
          <p:cNvPr id="233478"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smtClean="0">
                <a:effectLst>
                  <a:outerShdw blurRad="38100" dist="38100" dir="2700000" algn="tl">
                    <a:srgbClr val="000000"/>
                  </a:outerShdw>
                </a:effectLst>
                <a:latin typeface="Arial" panose="020B0604020202020204" pitchFamily="34" charset="0"/>
              </a:defRPr>
            </a:lvl1pPr>
          </a:lstStyle>
          <a:p>
            <a:pPr fontAlgn="base">
              <a:spcBef>
                <a:spcPct val="0"/>
              </a:spcBef>
              <a:spcAft>
                <a:spcPct val="0"/>
              </a:spcAft>
              <a:defRPr/>
            </a:pPr>
            <a:fld id="{D43ACDD1-8B52-4E89-836C-00862266E95B}" type="slidenum">
              <a:rPr lang="tr-TR" altLang="tr-TR">
                <a:solidFill>
                  <a:srgbClr val="FFFFFF"/>
                </a:solidFill>
              </a:rPr>
              <a:pPr fontAlgn="base">
                <a:spcBef>
                  <a:spcPct val="0"/>
                </a:spcBef>
                <a:spcAft>
                  <a:spcPct val="0"/>
                </a:spcAft>
                <a:defRPr/>
              </a:pPr>
              <a:t>‹#›</a:t>
            </a:fld>
            <a:endParaRPr lang="tr-TR" altLang="tr-TR">
              <a:solidFill>
                <a:srgbClr val="FFFFFF"/>
              </a:solidFill>
            </a:endParaRPr>
          </a:p>
        </p:txBody>
      </p:sp>
    </p:spTree>
    <p:extLst>
      <p:ext uri="{BB962C8B-B14F-4D97-AF65-F5344CB8AC3E}">
        <p14:creationId xmlns:p14="http://schemas.microsoft.com/office/powerpoint/2010/main" val="634689077"/>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zoom/>
  </p:transition>
  <p:timing>
    <p:tnLst>
      <p:par>
        <p:cTn id="1" dur="indefinite" restart="never" nodeType="tmRoot"/>
      </p:par>
    </p:tnLst>
  </p:timing>
  <p:hf hdr="0" ftr="0" dt="0"/>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anose="020B0604030504040204" pitchFamily="34" charset="0"/>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Font typeface="Tahoma" panose="020B0604030504040204" pitchFamily="34" charset="0"/>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170" name="Group 2"/>
          <p:cNvGrpSpPr>
            <a:grpSpLocks/>
          </p:cNvGrpSpPr>
          <p:nvPr/>
        </p:nvGrpSpPr>
        <p:grpSpPr bwMode="auto">
          <a:xfrm>
            <a:off x="1" y="0"/>
            <a:ext cx="9656233" cy="1981200"/>
            <a:chOff x="0" y="0"/>
            <a:chExt cx="4562" cy="1248"/>
          </a:xfrm>
        </p:grpSpPr>
        <p:sp>
          <p:nvSpPr>
            <p:cNvPr id="352259" name="Freeform 3"/>
            <p:cNvSpPr>
              <a:spLocks/>
            </p:cNvSpPr>
            <p:nvPr/>
          </p:nvSpPr>
          <p:spPr bwMode="hidden">
            <a:xfrm>
              <a:off x="0" y="583"/>
              <a:ext cx="4487" cy="665"/>
            </a:xfrm>
            <a:custGeom>
              <a:avLst/>
              <a:gdLst/>
              <a:ahLst/>
              <a:cxnLst>
                <a:cxn ang="0">
                  <a:pos x="4800" y="299"/>
                </a:cxn>
                <a:cxn ang="0">
                  <a:pos x="0" y="665"/>
                </a:cxn>
                <a:cxn ang="0">
                  <a:pos x="0" y="0"/>
                </a:cxn>
                <a:cxn ang="0">
                  <a:pos x="4806" y="1"/>
                </a:cxn>
                <a:cxn ang="0">
                  <a:pos x="4800" y="153"/>
                </a:cxn>
                <a:cxn ang="0">
                  <a:pos x="4800" y="299"/>
                </a:cxn>
              </a:cxnLst>
              <a:rect l="0" t="0" r="r" b="b"/>
              <a:pathLst>
                <a:path w="4806" h="665">
                  <a:moveTo>
                    <a:pt x="4800" y="299"/>
                  </a:moveTo>
                  <a:lnTo>
                    <a:pt x="0" y="665"/>
                  </a:lnTo>
                  <a:lnTo>
                    <a:pt x="0" y="0"/>
                  </a:lnTo>
                  <a:lnTo>
                    <a:pt x="4806" y="1"/>
                  </a:lnTo>
                  <a:lnTo>
                    <a:pt x="4800" y="153"/>
                  </a:lnTo>
                  <a:lnTo>
                    <a:pt x="4800" y="299"/>
                  </a:lnTo>
                  <a:close/>
                </a:path>
              </a:pathLst>
            </a:custGeom>
            <a:gradFill rotWithShape="1">
              <a:gsLst>
                <a:gs pos="0">
                  <a:schemeClr val="bg1">
                    <a:gamma/>
                    <a:shade val="94118"/>
                    <a:invGamma/>
                  </a:schemeClr>
                </a:gs>
                <a:gs pos="100000">
                  <a:schemeClr val="bg1"/>
                </a:gs>
              </a:gsLst>
              <a:lin ang="0" scaled="1"/>
            </a:gradFill>
            <a:ln w="9525">
              <a:noFill/>
              <a:round/>
              <a:headEnd/>
              <a:tailEnd/>
            </a:ln>
          </p:spPr>
          <p:txBody>
            <a:bodyPr/>
            <a:lstStyle/>
            <a:p>
              <a:pPr fontAlgn="base">
                <a:spcBef>
                  <a:spcPct val="0"/>
                </a:spcBef>
                <a:spcAft>
                  <a:spcPct val="0"/>
                </a:spcAft>
                <a:defRPr/>
              </a:pPr>
              <a:endParaRPr lang="tr-TR" sz="3600">
                <a:solidFill>
                  <a:srgbClr val="FFFFFF"/>
                </a:solidFill>
                <a:latin typeface="Comic Sans MS" panose="030F0702030302020204" pitchFamily="66" charset="0"/>
              </a:endParaRPr>
            </a:p>
          </p:txBody>
        </p:sp>
        <p:sp>
          <p:nvSpPr>
            <p:cNvPr id="7177" name="Freeform 4"/>
            <p:cNvSpPr>
              <a:spLocks/>
            </p:cNvSpPr>
            <p:nvPr/>
          </p:nvSpPr>
          <p:spPr bwMode="hidden">
            <a:xfrm>
              <a:off x="0" y="0"/>
              <a:ext cx="4562" cy="1199"/>
            </a:xfrm>
            <a:custGeom>
              <a:avLst/>
              <a:gdLst>
                <a:gd name="T0" fmla="*/ 4560 w 4562"/>
                <a:gd name="T1" fmla="*/ 932 h 1199"/>
                <a:gd name="T2" fmla="*/ 0 w 4562"/>
                <a:gd name="T3" fmla="*/ 1199 h 1199"/>
                <a:gd name="T4" fmla="*/ 0 w 4562"/>
                <a:gd name="T5" fmla="*/ 0 h 1199"/>
                <a:gd name="T6" fmla="*/ 4562 w 4562"/>
                <a:gd name="T7" fmla="*/ 0 h 1199"/>
                <a:gd name="T8" fmla="*/ 4560 w 4562"/>
                <a:gd name="T9" fmla="*/ 932 h 1199"/>
                <a:gd name="T10" fmla="*/ 4560 w 4562"/>
                <a:gd name="T11" fmla="*/ 932 h 119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562" h="1199">
                  <a:moveTo>
                    <a:pt x="4560" y="932"/>
                  </a:moveTo>
                  <a:lnTo>
                    <a:pt x="0" y="1199"/>
                  </a:lnTo>
                  <a:lnTo>
                    <a:pt x="0" y="0"/>
                  </a:lnTo>
                  <a:lnTo>
                    <a:pt x="4562" y="0"/>
                  </a:lnTo>
                  <a:lnTo>
                    <a:pt x="4560" y="932"/>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grpSp>
      <p:sp>
        <p:nvSpPr>
          <p:cNvPr id="352261" name="Rectangle 5"/>
          <p:cNvSpPr>
            <a:spLocks noGrp="1" noChangeArrowheads="1"/>
          </p:cNvSpPr>
          <p:nvPr>
            <p:ph type="title"/>
          </p:nvPr>
        </p:nvSpPr>
        <p:spPr bwMode="auto">
          <a:xfrm>
            <a:off x="609600" y="274638"/>
            <a:ext cx="109728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352262" name="Rectangle 6"/>
          <p:cNvSpPr>
            <a:spLocks noGrp="1" noChangeArrowheads="1"/>
          </p:cNvSpPr>
          <p:nvPr>
            <p:ph type="body" idx="1"/>
          </p:nvPr>
        </p:nvSpPr>
        <p:spPr bwMode="auto">
          <a:xfrm>
            <a:off x="609600" y="1600200"/>
            <a:ext cx="109728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352263" name="Rectangle 7"/>
          <p:cNvSpPr>
            <a:spLocks noGrp="1" noChangeArrowheads="1"/>
          </p:cNvSpPr>
          <p:nvPr>
            <p:ph type="dt" sz="half" idx="2"/>
          </p:nvPr>
        </p:nvSpPr>
        <p:spPr bwMode="auto">
          <a:xfrm>
            <a:off x="609600" y="6248400"/>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latin typeface="+mn-lt"/>
              </a:defRPr>
            </a:lvl1pPr>
          </a:lstStyle>
          <a:p>
            <a:pPr fontAlgn="base">
              <a:spcBef>
                <a:spcPct val="0"/>
              </a:spcBef>
              <a:spcAft>
                <a:spcPct val="0"/>
              </a:spcAft>
              <a:defRPr/>
            </a:pPr>
            <a:endParaRPr lang="tr-TR">
              <a:solidFill>
                <a:srgbClr val="FFFFFF"/>
              </a:solidFill>
            </a:endParaRPr>
          </a:p>
        </p:txBody>
      </p:sp>
      <p:sp>
        <p:nvSpPr>
          <p:cNvPr id="352264" name="Rectangle 8"/>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latin typeface="+mn-lt"/>
              </a:defRPr>
            </a:lvl1pPr>
          </a:lstStyle>
          <a:p>
            <a:pPr fontAlgn="base">
              <a:spcBef>
                <a:spcPct val="0"/>
              </a:spcBef>
              <a:spcAft>
                <a:spcPct val="0"/>
              </a:spcAft>
              <a:defRPr/>
            </a:pPr>
            <a:endParaRPr lang="tr-TR">
              <a:solidFill>
                <a:srgbClr val="FFFFFF"/>
              </a:solidFill>
            </a:endParaRPr>
          </a:p>
        </p:txBody>
      </p:sp>
      <p:sp>
        <p:nvSpPr>
          <p:cNvPr id="352265" name="Rectangle 9"/>
          <p:cNvSpPr>
            <a:spLocks noGrp="1" noChangeArrowheads="1"/>
          </p:cNvSpPr>
          <p:nvPr>
            <p:ph type="sldNum" sz="quarter" idx="4"/>
          </p:nvPr>
        </p:nvSpPr>
        <p:spPr bwMode="auto">
          <a:xfrm>
            <a:off x="8737600" y="6248400"/>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effectLst>
                  <a:outerShdw blurRad="38100" dist="38100" dir="2700000" algn="tl">
                    <a:srgbClr val="000000"/>
                  </a:outerShdw>
                </a:effectLst>
                <a:latin typeface="Tahoma" panose="020B0604030504040204" pitchFamily="34" charset="0"/>
              </a:defRPr>
            </a:lvl1pPr>
          </a:lstStyle>
          <a:p>
            <a:pPr fontAlgn="base">
              <a:spcBef>
                <a:spcPct val="0"/>
              </a:spcBef>
              <a:spcAft>
                <a:spcPct val="0"/>
              </a:spcAft>
              <a:defRPr/>
            </a:pPr>
            <a:fld id="{779DCEF6-DFD3-47A4-93C9-703CC2A9574F}" type="slidenum">
              <a:rPr lang="tr-TR" altLang="tr-TR">
                <a:solidFill>
                  <a:srgbClr val="FFFFFF"/>
                </a:solidFill>
              </a:rPr>
              <a:pPr fontAlgn="base">
                <a:spcBef>
                  <a:spcPct val="0"/>
                </a:spcBef>
                <a:spcAft>
                  <a:spcPct val="0"/>
                </a:spcAft>
                <a:defRPr/>
              </a:pPr>
              <a:t>‹#›</a:t>
            </a:fld>
            <a:endParaRPr lang="tr-TR" altLang="tr-TR">
              <a:solidFill>
                <a:srgbClr val="FFFFFF"/>
              </a:solidFill>
            </a:endParaRPr>
          </a:p>
        </p:txBody>
      </p:sp>
    </p:spTree>
    <p:extLst>
      <p:ext uri="{BB962C8B-B14F-4D97-AF65-F5344CB8AC3E}">
        <p14:creationId xmlns:p14="http://schemas.microsoft.com/office/powerpoint/2010/main" val="2664790727"/>
      </p:ext>
    </p:extLst>
  </p:cSld>
  <p:clrMap bg1="dk2" tx1="lt1" bg2="dk1"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zoom/>
  </p:transition>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8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6000"/>
        </a:solidFill>
        <a:effectLst/>
      </p:bgPr>
    </p:bg>
    <p:spTree>
      <p:nvGrpSpPr>
        <p:cNvPr id="1" name=""/>
        <p:cNvGrpSpPr/>
        <p:nvPr/>
      </p:nvGrpSpPr>
      <p:grpSpPr>
        <a:xfrm>
          <a:off x="0" y="0"/>
          <a:ext cx="0" cy="0"/>
          <a:chOff x="0" y="0"/>
          <a:chExt cx="0" cy="0"/>
        </a:xfrm>
      </p:grpSpPr>
      <p:sp>
        <p:nvSpPr>
          <p:cNvPr id="5" name="5 Slayt Numarası Yer Tutucusu"/>
          <p:cNvSpPr>
            <a:spLocks noGrp="1"/>
          </p:cNvSpPr>
          <p:nvPr>
            <p:ph type="sldNum" sz="quarter" idx="12"/>
          </p:nvPr>
        </p:nvSpPr>
        <p:spPr/>
        <p:txBody>
          <a:bodyPr/>
          <a:lstStyle>
            <a:lvl1pPr eaLnBrk="0" hangingPunct="0">
              <a:defRPr sz="3600">
                <a:solidFill>
                  <a:schemeClr val="tx1"/>
                </a:solidFill>
                <a:latin typeface="Comic Sans MS" panose="030F0702030302020204" pitchFamily="66" charset="0"/>
              </a:defRPr>
            </a:lvl1pPr>
            <a:lvl2pPr marL="742950" indent="-285750" eaLnBrk="0" hangingPunct="0">
              <a:defRPr sz="3600">
                <a:solidFill>
                  <a:schemeClr val="tx1"/>
                </a:solidFill>
                <a:latin typeface="Comic Sans MS" panose="030F0702030302020204" pitchFamily="66" charset="0"/>
              </a:defRPr>
            </a:lvl2pPr>
            <a:lvl3pPr marL="1143000" indent="-228600" eaLnBrk="0" hangingPunct="0">
              <a:defRPr sz="3600">
                <a:solidFill>
                  <a:schemeClr val="tx1"/>
                </a:solidFill>
                <a:latin typeface="Comic Sans MS" panose="030F0702030302020204" pitchFamily="66" charset="0"/>
              </a:defRPr>
            </a:lvl3pPr>
            <a:lvl4pPr marL="1600200" indent="-228600" eaLnBrk="0" hangingPunct="0">
              <a:defRPr sz="3600">
                <a:solidFill>
                  <a:schemeClr val="tx1"/>
                </a:solidFill>
                <a:latin typeface="Comic Sans MS" panose="030F0702030302020204" pitchFamily="66" charset="0"/>
              </a:defRPr>
            </a:lvl4pPr>
            <a:lvl5pPr marL="2057400" indent="-228600" eaLnBrk="0" hangingPunct="0">
              <a:defRPr sz="3600">
                <a:solidFill>
                  <a:schemeClr val="tx1"/>
                </a:solidFill>
                <a:latin typeface="Comic Sans MS" panose="030F0702030302020204" pitchFamily="66" charset="0"/>
              </a:defRPr>
            </a:lvl5pPr>
            <a:lvl6pPr marL="2514600" indent="-228600" eaLnBrk="0" fontAlgn="base" hangingPunct="0">
              <a:spcBef>
                <a:spcPct val="0"/>
              </a:spcBef>
              <a:spcAft>
                <a:spcPct val="0"/>
              </a:spcAft>
              <a:defRPr sz="3600">
                <a:solidFill>
                  <a:schemeClr val="tx1"/>
                </a:solidFill>
                <a:latin typeface="Comic Sans MS" panose="030F0702030302020204" pitchFamily="66" charset="0"/>
              </a:defRPr>
            </a:lvl6pPr>
            <a:lvl7pPr marL="2971800" indent="-228600" eaLnBrk="0" fontAlgn="base" hangingPunct="0">
              <a:spcBef>
                <a:spcPct val="0"/>
              </a:spcBef>
              <a:spcAft>
                <a:spcPct val="0"/>
              </a:spcAft>
              <a:defRPr sz="3600">
                <a:solidFill>
                  <a:schemeClr val="tx1"/>
                </a:solidFill>
                <a:latin typeface="Comic Sans MS" panose="030F0702030302020204" pitchFamily="66" charset="0"/>
              </a:defRPr>
            </a:lvl7pPr>
            <a:lvl8pPr marL="3429000" indent="-228600" eaLnBrk="0" fontAlgn="base" hangingPunct="0">
              <a:spcBef>
                <a:spcPct val="0"/>
              </a:spcBef>
              <a:spcAft>
                <a:spcPct val="0"/>
              </a:spcAft>
              <a:defRPr sz="3600">
                <a:solidFill>
                  <a:schemeClr val="tx1"/>
                </a:solidFill>
                <a:latin typeface="Comic Sans MS" panose="030F0702030302020204" pitchFamily="66" charset="0"/>
              </a:defRPr>
            </a:lvl8pPr>
            <a:lvl9pPr marL="3886200" indent="-228600" eaLnBrk="0" fontAlgn="base" hangingPunct="0">
              <a:spcBef>
                <a:spcPct val="0"/>
              </a:spcBef>
              <a:spcAft>
                <a:spcPct val="0"/>
              </a:spcAft>
              <a:defRPr sz="3600">
                <a:solidFill>
                  <a:schemeClr val="tx1"/>
                </a:solidFill>
                <a:latin typeface="Comic Sans MS" panose="030F0702030302020204" pitchFamily="66" charset="0"/>
              </a:defRPr>
            </a:lvl9pPr>
          </a:lstStyle>
          <a:p>
            <a:pPr eaLnBrk="1" hangingPunct="1">
              <a:defRPr/>
            </a:pPr>
            <a:fld id="{E576DCCE-0DD3-48FC-ACAF-002FAD30756A}" type="slidenum">
              <a:rPr lang="tr-TR" altLang="tr-TR" sz="1400">
                <a:solidFill>
                  <a:srgbClr val="FFFFFF"/>
                </a:solidFill>
                <a:latin typeface="Arial" panose="020B0604020202020204" pitchFamily="34" charset="0"/>
              </a:rPr>
              <a:pPr eaLnBrk="1" hangingPunct="1">
                <a:defRPr/>
              </a:pPr>
              <a:t>1</a:t>
            </a:fld>
            <a:endParaRPr lang="tr-TR" altLang="tr-TR" sz="1400">
              <a:solidFill>
                <a:srgbClr val="FFFFFF"/>
              </a:solidFill>
              <a:latin typeface="Arial" panose="020B0604020202020204" pitchFamily="34" charset="0"/>
            </a:endParaRPr>
          </a:p>
        </p:txBody>
      </p:sp>
      <p:sp>
        <p:nvSpPr>
          <p:cNvPr id="316419" name="Rectangle 3"/>
          <p:cNvSpPr>
            <a:spLocks noGrp="1" noChangeArrowheads="1"/>
          </p:cNvSpPr>
          <p:nvPr>
            <p:ph type="body" idx="1"/>
          </p:nvPr>
        </p:nvSpPr>
        <p:spPr>
          <a:xfrm>
            <a:off x="1981200" y="838200"/>
            <a:ext cx="8229600" cy="5181600"/>
          </a:xfrm>
        </p:spPr>
        <p:txBody>
          <a:bodyPr/>
          <a:lstStyle/>
          <a:p>
            <a:pPr algn="ctr" eaLnBrk="1" hangingPunct="1">
              <a:lnSpc>
                <a:spcPct val="90000"/>
              </a:lnSpc>
              <a:buFontTx/>
              <a:buNone/>
              <a:defRPr/>
            </a:pPr>
            <a:r>
              <a:rPr lang="tr-TR" sz="2400" b="1"/>
              <a:t>Türkiye’de Çevre Koruma Çalışmaları</a:t>
            </a:r>
          </a:p>
          <a:p>
            <a:pPr eaLnBrk="1" hangingPunct="1">
              <a:lnSpc>
                <a:spcPct val="90000"/>
              </a:lnSpc>
              <a:buFontTx/>
              <a:buNone/>
              <a:defRPr/>
            </a:pPr>
            <a:endParaRPr lang="en-US" sz="2400"/>
          </a:p>
          <a:p>
            <a:pPr eaLnBrk="1" hangingPunct="1">
              <a:lnSpc>
                <a:spcPct val="90000"/>
              </a:lnSpc>
              <a:buFontTx/>
              <a:buNone/>
              <a:defRPr/>
            </a:pPr>
            <a:r>
              <a:rPr lang="tr-TR" sz="2400"/>
              <a:t>   </a:t>
            </a:r>
            <a:r>
              <a:rPr lang="en-US" sz="2400"/>
              <a:t>Tür ve habitat çeşitliliği açısından oldukça zengin olan ülkemizde, tür koruma ya da alan koruma adına pek çok çalışma yapılmış ve yapılmaktadır.  Çevre konusunda çalışmalar yürüten kamu</a:t>
            </a:r>
            <a:r>
              <a:rPr lang="tr-TR" sz="2400"/>
              <a:t> kurum ve kuruluşların geliştirilmesinde Anayasalarımızın büyük etkisi vardır. Ülkemizde 1961 Anayasası ile başlayan ve 1981 Anayasası ile şekillenen değişimler; yönetim birimlerinin görev ve yetkilerinin tanımlanmasında, ihtiyaç doğrultusunda gelişen yeni yönetim birimlerinin kurulmasında etkin olmuştur. Bu nedenle, Anayasalar çerçevesinde ülkemizde yaşanan sürecin incelenmesi gerekmektedir.</a:t>
            </a:r>
          </a:p>
        </p:txBody>
      </p:sp>
    </p:spTree>
    <p:extLst>
      <p:ext uri="{BB962C8B-B14F-4D97-AF65-F5344CB8AC3E}">
        <p14:creationId xmlns:p14="http://schemas.microsoft.com/office/powerpoint/2010/main" val="1409723202"/>
      </p:ext>
    </p:extLst>
  </p:cSld>
  <p:clrMapOvr>
    <a:masterClrMapping/>
  </p:clrMapOvr>
  <p:transition>
    <p:zoom/>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5 Slayt Numarası Yer Tutucusu"/>
          <p:cNvSpPr>
            <a:spLocks noGrp="1"/>
          </p:cNvSpPr>
          <p:nvPr>
            <p:ph type="sldNum" sz="quarter" idx="12"/>
          </p:nvPr>
        </p:nvSpPr>
        <p:spPr/>
        <p:txBody>
          <a:bodyPr/>
          <a:lstStyle>
            <a:lvl1pPr eaLnBrk="0" hangingPunct="0">
              <a:defRPr sz="3600">
                <a:solidFill>
                  <a:schemeClr val="tx1"/>
                </a:solidFill>
                <a:latin typeface="Comic Sans MS" panose="030F0702030302020204" pitchFamily="66" charset="0"/>
              </a:defRPr>
            </a:lvl1pPr>
            <a:lvl2pPr marL="742950" indent="-285750" eaLnBrk="0" hangingPunct="0">
              <a:defRPr sz="3600">
                <a:solidFill>
                  <a:schemeClr val="tx1"/>
                </a:solidFill>
                <a:latin typeface="Comic Sans MS" panose="030F0702030302020204" pitchFamily="66" charset="0"/>
              </a:defRPr>
            </a:lvl2pPr>
            <a:lvl3pPr marL="1143000" indent="-228600" eaLnBrk="0" hangingPunct="0">
              <a:defRPr sz="3600">
                <a:solidFill>
                  <a:schemeClr val="tx1"/>
                </a:solidFill>
                <a:latin typeface="Comic Sans MS" panose="030F0702030302020204" pitchFamily="66" charset="0"/>
              </a:defRPr>
            </a:lvl3pPr>
            <a:lvl4pPr marL="1600200" indent="-228600" eaLnBrk="0" hangingPunct="0">
              <a:defRPr sz="3600">
                <a:solidFill>
                  <a:schemeClr val="tx1"/>
                </a:solidFill>
                <a:latin typeface="Comic Sans MS" panose="030F0702030302020204" pitchFamily="66" charset="0"/>
              </a:defRPr>
            </a:lvl4pPr>
            <a:lvl5pPr marL="2057400" indent="-228600" eaLnBrk="0" hangingPunct="0">
              <a:defRPr sz="3600">
                <a:solidFill>
                  <a:schemeClr val="tx1"/>
                </a:solidFill>
                <a:latin typeface="Comic Sans MS" panose="030F0702030302020204" pitchFamily="66" charset="0"/>
              </a:defRPr>
            </a:lvl5pPr>
            <a:lvl6pPr marL="2514600" indent="-228600" eaLnBrk="0" fontAlgn="base" hangingPunct="0">
              <a:spcBef>
                <a:spcPct val="0"/>
              </a:spcBef>
              <a:spcAft>
                <a:spcPct val="0"/>
              </a:spcAft>
              <a:defRPr sz="3600">
                <a:solidFill>
                  <a:schemeClr val="tx1"/>
                </a:solidFill>
                <a:latin typeface="Comic Sans MS" panose="030F0702030302020204" pitchFamily="66" charset="0"/>
              </a:defRPr>
            </a:lvl6pPr>
            <a:lvl7pPr marL="2971800" indent="-228600" eaLnBrk="0" fontAlgn="base" hangingPunct="0">
              <a:spcBef>
                <a:spcPct val="0"/>
              </a:spcBef>
              <a:spcAft>
                <a:spcPct val="0"/>
              </a:spcAft>
              <a:defRPr sz="3600">
                <a:solidFill>
                  <a:schemeClr val="tx1"/>
                </a:solidFill>
                <a:latin typeface="Comic Sans MS" panose="030F0702030302020204" pitchFamily="66" charset="0"/>
              </a:defRPr>
            </a:lvl7pPr>
            <a:lvl8pPr marL="3429000" indent="-228600" eaLnBrk="0" fontAlgn="base" hangingPunct="0">
              <a:spcBef>
                <a:spcPct val="0"/>
              </a:spcBef>
              <a:spcAft>
                <a:spcPct val="0"/>
              </a:spcAft>
              <a:defRPr sz="3600">
                <a:solidFill>
                  <a:schemeClr val="tx1"/>
                </a:solidFill>
                <a:latin typeface="Comic Sans MS" panose="030F0702030302020204" pitchFamily="66" charset="0"/>
              </a:defRPr>
            </a:lvl8pPr>
            <a:lvl9pPr marL="3886200" indent="-228600" eaLnBrk="0" fontAlgn="base" hangingPunct="0">
              <a:spcBef>
                <a:spcPct val="0"/>
              </a:spcBef>
              <a:spcAft>
                <a:spcPct val="0"/>
              </a:spcAft>
              <a:defRPr sz="3600">
                <a:solidFill>
                  <a:schemeClr val="tx1"/>
                </a:solidFill>
                <a:latin typeface="Comic Sans MS" panose="030F0702030302020204" pitchFamily="66" charset="0"/>
              </a:defRPr>
            </a:lvl9pPr>
          </a:lstStyle>
          <a:p>
            <a:pPr eaLnBrk="1" hangingPunct="1">
              <a:defRPr/>
            </a:pPr>
            <a:fld id="{5B63040F-B291-4C93-862C-EB60E2FA8CF5}" type="slidenum">
              <a:rPr lang="tr-TR" altLang="tr-TR" sz="1200">
                <a:solidFill>
                  <a:srgbClr val="FFFFFF"/>
                </a:solidFill>
                <a:latin typeface="Tahoma" panose="020B0604030504040204" pitchFamily="34" charset="0"/>
              </a:rPr>
              <a:pPr eaLnBrk="1" hangingPunct="1">
                <a:defRPr/>
              </a:pPr>
              <a:t>10</a:t>
            </a:fld>
            <a:endParaRPr lang="tr-TR" altLang="tr-TR" sz="1200">
              <a:solidFill>
                <a:srgbClr val="FFFFFF"/>
              </a:solidFill>
              <a:latin typeface="Tahoma" panose="020B0604030504040204" pitchFamily="34" charset="0"/>
            </a:endParaRPr>
          </a:p>
        </p:txBody>
      </p:sp>
      <p:sp>
        <p:nvSpPr>
          <p:cNvPr id="348162" name="Rectangle 2"/>
          <p:cNvSpPr>
            <a:spLocks noGrp="1" noChangeArrowheads="1"/>
          </p:cNvSpPr>
          <p:nvPr>
            <p:ph type="body" idx="1"/>
          </p:nvPr>
        </p:nvSpPr>
        <p:spPr>
          <a:xfrm>
            <a:off x="1981200" y="838200"/>
            <a:ext cx="8229600" cy="5257800"/>
          </a:xfrm>
        </p:spPr>
        <p:txBody>
          <a:bodyPr/>
          <a:lstStyle/>
          <a:p>
            <a:pPr eaLnBrk="1" hangingPunct="1">
              <a:defRPr/>
            </a:pPr>
            <a:r>
              <a:rPr lang="tr-TR" sz="3600">
                <a:latin typeface="Comic Sans MS" pitchFamily="66" charset="0"/>
              </a:rPr>
              <a:t>Dünyada 70 000 kimyasal madde ticari olarak tüketilmektedir. Her yıl buna 1000 yeni kimyasal eklenmektedir. Bu maddelerin atıkları kontrolsüz bir biçimde toprağa karışmakta, çoğu yerde insan ve diğer canlıların toplu ölümlerine yol açmaktadır.</a:t>
            </a:r>
          </a:p>
        </p:txBody>
      </p:sp>
    </p:spTree>
    <p:extLst>
      <p:ext uri="{BB962C8B-B14F-4D97-AF65-F5344CB8AC3E}">
        <p14:creationId xmlns:p14="http://schemas.microsoft.com/office/powerpoint/2010/main" val="654191969"/>
      </p:ext>
    </p:extLst>
  </p:cSld>
  <p:clrMapOvr>
    <a:masterClrMapping/>
  </p:clrMapOvr>
  <p:transition>
    <p:zo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Slayt Numarası Yer Tutucusu"/>
          <p:cNvSpPr>
            <a:spLocks noGrp="1"/>
          </p:cNvSpPr>
          <p:nvPr>
            <p:ph type="sldNum" sz="quarter" idx="12"/>
          </p:nvPr>
        </p:nvSpPr>
        <p:spPr/>
        <p:txBody>
          <a:bodyPr/>
          <a:lstStyle>
            <a:lvl1pPr eaLnBrk="0" hangingPunct="0">
              <a:defRPr sz="3600">
                <a:solidFill>
                  <a:schemeClr val="tx1"/>
                </a:solidFill>
                <a:latin typeface="Comic Sans MS" panose="030F0702030302020204" pitchFamily="66" charset="0"/>
              </a:defRPr>
            </a:lvl1pPr>
            <a:lvl2pPr marL="742950" indent="-285750" eaLnBrk="0" hangingPunct="0">
              <a:defRPr sz="3600">
                <a:solidFill>
                  <a:schemeClr val="tx1"/>
                </a:solidFill>
                <a:latin typeface="Comic Sans MS" panose="030F0702030302020204" pitchFamily="66" charset="0"/>
              </a:defRPr>
            </a:lvl2pPr>
            <a:lvl3pPr marL="1143000" indent="-228600" eaLnBrk="0" hangingPunct="0">
              <a:defRPr sz="3600">
                <a:solidFill>
                  <a:schemeClr val="tx1"/>
                </a:solidFill>
                <a:latin typeface="Comic Sans MS" panose="030F0702030302020204" pitchFamily="66" charset="0"/>
              </a:defRPr>
            </a:lvl3pPr>
            <a:lvl4pPr marL="1600200" indent="-228600" eaLnBrk="0" hangingPunct="0">
              <a:defRPr sz="3600">
                <a:solidFill>
                  <a:schemeClr val="tx1"/>
                </a:solidFill>
                <a:latin typeface="Comic Sans MS" panose="030F0702030302020204" pitchFamily="66" charset="0"/>
              </a:defRPr>
            </a:lvl4pPr>
            <a:lvl5pPr marL="2057400" indent="-228600" eaLnBrk="0" hangingPunct="0">
              <a:defRPr sz="3600">
                <a:solidFill>
                  <a:schemeClr val="tx1"/>
                </a:solidFill>
                <a:latin typeface="Comic Sans MS" panose="030F0702030302020204" pitchFamily="66" charset="0"/>
              </a:defRPr>
            </a:lvl5pPr>
            <a:lvl6pPr marL="2514600" indent="-228600" eaLnBrk="0" fontAlgn="base" hangingPunct="0">
              <a:spcBef>
                <a:spcPct val="0"/>
              </a:spcBef>
              <a:spcAft>
                <a:spcPct val="0"/>
              </a:spcAft>
              <a:defRPr sz="3600">
                <a:solidFill>
                  <a:schemeClr val="tx1"/>
                </a:solidFill>
                <a:latin typeface="Comic Sans MS" panose="030F0702030302020204" pitchFamily="66" charset="0"/>
              </a:defRPr>
            </a:lvl6pPr>
            <a:lvl7pPr marL="2971800" indent="-228600" eaLnBrk="0" fontAlgn="base" hangingPunct="0">
              <a:spcBef>
                <a:spcPct val="0"/>
              </a:spcBef>
              <a:spcAft>
                <a:spcPct val="0"/>
              </a:spcAft>
              <a:defRPr sz="3600">
                <a:solidFill>
                  <a:schemeClr val="tx1"/>
                </a:solidFill>
                <a:latin typeface="Comic Sans MS" panose="030F0702030302020204" pitchFamily="66" charset="0"/>
              </a:defRPr>
            </a:lvl7pPr>
            <a:lvl8pPr marL="3429000" indent="-228600" eaLnBrk="0" fontAlgn="base" hangingPunct="0">
              <a:spcBef>
                <a:spcPct val="0"/>
              </a:spcBef>
              <a:spcAft>
                <a:spcPct val="0"/>
              </a:spcAft>
              <a:defRPr sz="3600">
                <a:solidFill>
                  <a:schemeClr val="tx1"/>
                </a:solidFill>
                <a:latin typeface="Comic Sans MS" panose="030F0702030302020204" pitchFamily="66" charset="0"/>
              </a:defRPr>
            </a:lvl8pPr>
            <a:lvl9pPr marL="3886200" indent="-228600" eaLnBrk="0" fontAlgn="base" hangingPunct="0">
              <a:spcBef>
                <a:spcPct val="0"/>
              </a:spcBef>
              <a:spcAft>
                <a:spcPct val="0"/>
              </a:spcAft>
              <a:defRPr sz="3600">
                <a:solidFill>
                  <a:schemeClr val="tx1"/>
                </a:solidFill>
                <a:latin typeface="Comic Sans MS" panose="030F0702030302020204" pitchFamily="66" charset="0"/>
              </a:defRPr>
            </a:lvl9pPr>
          </a:lstStyle>
          <a:p>
            <a:pPr eaLnBrk="1" hangingPunct="1">
              <a:defRPr/>
            </a:pPr>
            <a:fld id="{A3B16A66-D57D-4649-90F2-345BCF941776}" type="slidenum">
              <a:rPr lang="tr-TR" altLang="tr-TR" sz="1200">
                <a:solidFill>
                  <a:srgbClr val="FFFFFF"/>
                </a:solidFill>
                <a:latin typeface="Tahoma" panose="020B0604030504040204" pitchFamily="34" charset="0"/>
              </a:rPr>
              <a:pPr eaLnBrk="1" hangingPunct="1">
                <a:defRPr/>
              </a:pPr>
              <a:t>11</a:t>
            </a:fld>
            <a:endParaRPr lang="tr-TR" altLang="tr-TR" sz="1200">
              <a:solidFill>
                <a:srgbClr val="FFFFFF"/>
              </a:solidFill>
              <a:latin typeface="Tahoma" panose="020B0604030504040204" pitchFamily="34" charset="0"/>
            </a:endParaRPr>
          </a:p>
        </p:txBody>
      </p:sp>
      <p:sp>
        <p:nvSpPr>
          <p:cNvPr id="349186" name="Rectangle 2"/>
          <p:cNvSpPr>
            <a:spLocks noGrp="1" noChangeArrowheads="1"/>
          </p:cNvSpPr>
          <p:nvPr>
            <p:ph type="title"/>
          </p:nvPr>
        </p:nvSpPr>
        <p:spPr>
          <a:xfrm>
            <a:off x="2667000" y="762000"/>
            <a:ext cx="7086600" cy="1371600"/>
          </a:xfrm>
        </p:spPr>
        <p:txBody>
          <a:bodyPr/>
          <a:lstStyle/>
          <a:p>
            <a:pPr eaLnBrk="1" hangingPunct="1">
              <a:defRPr/>
            </a:pPr>
            <a:r>
              <a:rPr lang="tr-TR" sz="4000"/>
              <a:t>Dünyanın karşı karşıya olduğu çok önemli iki sorun vardır;</a:t>
            </a:r>
          </a:p>
        </p:txBody>
      </p:sp>
      <p:sp>
        <p:nvSpPr>
          <p:cNvPr id="349187" name="Rectangle 3"/>
          <p:cNvSpPr>
            <a:spLocks noGrp="1" noChangeArrowheads="1"/>
          </p:cNvSpPr>
          <p:nvPr>
            <p:ph type="body" idx="1"/>
          </p:nvPr>
        </p:nvSpPr>
        <p:spPr>
          <a:xfrm>
            <a:off x="2971800" y="2667000"/>
            <a:ext cx="7239000" cy="3429000"/>
          </a:xfrm>
        </p:spPr>
        <p:txBody>
          <a:bodyPr/>
          <a:lstStyle/>
          <a:p>
            <a:pPr marL="609600" indent="-609600" eaLnBrk="1" hangingPunct="1">
              <a:buFont typeface="Wingdings" panose="05000000000000000000" pitchFamily="2" charset="2"/>
              <a:buAutoNum type="arabicPeriod"/>
              <a:defRPr/>
            </a:pPr>
            <a:r>
              <a:rPr lang="tr-TR" sz="3600"/>
              <a:t>Ozon tabakasındaki deliğin büyümesi,</a:t>
            </a:r>
          </a:p>
          <a:p>
            <a:pPr marL="609600" indent="-609600" eaLnBrk="1" hangingPunct="1">
              <a:buFont typeface="Wingdings" panose="05000000000000000000" pitchFamily="2" charset="2"/>
              <a:buAutoNum type="arabicPeriod"/>
              <a:defRPr/>
            </a:pPr>
            <a:r>
              <a:rPr lang="tr-TR" sz="3600"/>
              <a:t>Küresel ısınma.</a:t>
            </a:r>
          </a:p>
        </p:txBody>
      </p:sp>
    </p:spTree>
    <p:extLst>
      <p:ext uri="{BB962C8B-B14F-4D97-AF65-F5344CB8AC3E}">
        <p14:creationId xmlns:p14="http://schemas.microsoft.com/office/powerpoint/2010/main" val="4253576152"/>
      </p:ext>
    </p:extLst>
  </p:cSld>
  <p:clrMapOvr>
    <a:masterClrMapping/>
  </p:clrMapOvr>
  <p:transition>
    <p:zoom/>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5 Slayt Numarası Yer Tutucusu"/>
          <p:cNvSpPr>
            <a:spLocks noGrp="1"/>
          </p:cNvSpPr>
          <p:nvPr>
            <p:ph type="sldNum" sz="quarter" idx="12"/>
          </p:nvPr>
        </p:nvSpPr>
        <p:spPr/>
        <p:txBody>
          <a:bodyPr/>
          <a:lstStyle>
            <a:lvl1pPr eaLnBrk="0" hangingPunct="0">
              <a:defRPr sz="3600">
                <a:solidFill>
                  <a:schemeClr val="tx1"/>
                </a:solidFill>
                <a:latin typeface="Comic Sans MS" panose="030F0702030302020204" pitchFamily="66" charset="0"/>
              </a:defRPr>
            </a:lvl1pPr>
            <a:lvl2pPr marL="742950" indent="-285750" eaLnBrk="0" hangingPunct="0">
              <a:defRPr sz="3600">
                <a:solidFill>
                  <a:schemeClr val="tx1"/>
                </a:solidFill>
                <a:latin typeface="Comic Sans MS" panose="030F0702030302020204" pitchFamily="66" charset="0"/>
              </a:defRPr>
            </a:lvl2pPr>
            <a:lvl3pPr marL="1143000" indent="-228600" eaLnBrk="0" hangingPunct="0">
              <a:defRPr sz="3600">
                <a:solidFill>
                  <a:schemeClr val="tx1"/>
                </a:solidFill>
                <a:latin typeface="Comic Sans MS" panose="030F0702030302020204" pitchFamily="66" charset="0"/>
              </a:defRPr>
            </a:lvl3pPr>
            <a:lvl4pPr marL="1600200" indent="-228600" eaLnBrk="0" hangingPunct="0">
              <a:defRPr sz="3600">
                <a:solidFill>
                  <a:schemeClr val="tx1"/>
                </a:solidFill>
                <a:latin typeface="Comic Sans MS" panose="030F0702030302020204" pitchFamily="66" charset="0"/>
              </a:defRPr>
            </a:lvl4pPr>
            <a:lvl5pPr marL="2057400" indent="-228600" eaLnBrk="0" hangingPunct="0">
              <a:defRPr sz="3600">
                <a:solidFill>
                  <a:schemeClr val="tx1"/>
                </a:solidFill>
                <a:latin typeface="Comic Sans MS" panose="030F0702030302020204" pitchFamily="66" charset="0"/>
              </a:defRPr>
            </a:lvl5pPr>
            <a:lvl6pPr marL="2514600" indent="-228600" eaLnBrk="0" fontAlgn="base" hangingPunct="0">
              <a:spcBef>
                <a:spcPct val="0"/>
              </a:spcBef>
              <a:spcAft>
                <a:spcPct val="0"/>
              </a:spcAft>
              <a:defRPr sz="3600">
                <a:solidFill>
                  <a:schemeClr val="tx1"/>
                </a:solidFill>
                <a:latin typeface="Comic Sans MS" panose="030F0702030302020204" pitchFamily="66" charset="0"/>
              </a:defRPr>
            </a:lvl6pPr>
            <a:lvl7pPr marL="2971800" indent="-228600" eaLnBrk="0" fontAlgn="base" hangingPunct="0">
              <a:spcBef>
                <a:spcPct val="0"/>
              </a:spcBef>
              <a:spcAft>
                <a:spcPct val="0"/>
              </a:spcAft>
              <a:defRPr sz="3600">
                <a:solidFill>
                  <a:schemeClr val="tx1"/>
                </a:solidFill>
                <a:latin typeface="Comic Sans MS" panose="030F0702030302020204" pitchFamily="66" charset="0"/>
              </a:defRPr>
            </a:lvl7pPr>
            <a:lvl8pPr marL="3429000" indent="-228600" eaLnBrk="0" fontAlgn="base" hangingPunct="0">
              <a:spcBef>
                <a:spcPct val="0"/>
              </a:spcBef>
              <a:spcAft>
                <a:spcPct val="0"/>
              </a:spcAft>
              <a:defRPr sz="3600">
                <a:solidFill>
                  <a:schemeClr val="tx1"/>
                </a:solidFill>
                <a:latin typeface="Comic Sans MS" panose="030F0702030302020204" pitchFamily="66" charset="0"/>
              </a:defRPr>
            </a:lvl8pPr>
            <a:lvl9pPr marL="3886200" indent="-228600" eaLnBrk="0" fontAlgn="base" hangingPunct="0">
              <a:spcBef>
                <a:spcPct val="0"/>
              </a:spcBef>
              <a:spcAft>
                <a:spcPct val="0"/>
              </a:spcAft>
              <a:defRPr sz="3600">
                <a:solidFill>
                  <a:schemeClr val="tx1"/>
                </a:solidFill>
                <a:latin typeface="Comic Sans MS" panose="030F0702030302020204" pitchFamily="66" charset="0"/>
              </a:defRPr>
            </a:lvl9pPr>
          </a:lstStyle>
          <a:p>
            <a:pPr eaLnBrk="1" hangingPunct="1">
              <a:defRPr/>
            </a:pPr>
            <a:fld id="{07CFBD38-15B6-41A7-B9B5-F4F4C0E3CD33}" type="slidenum">
              <a:rPr lang="tr-TR" altLang="tr-TR" sz="1200">
                <a:solidFill>
                  <a:srgbClr val="FFFFFF"/>
                </a:solidFill>
                <a:latin typeface="Tahoma" panose="020B0604030504040204" pitchFamily="34" charset="0"/>
              </a:rPr>
              <a:pPr eaLnBrk="1" hangingPunct="1">
                <a:defRPr/>
              </a:pPr>
              <a:t>12</a:t>
            </a:fld>
            <a:endParaRPr lang="tr-TR" altLang="tr-TR" sz="1200">
              <a:solidFill>
                <a:srgbClr val="FFFFFF"/>
              </a:solidFill>
              <a:latin typeface="Tahoma" panose="020B0604030504040204" pitchFamily="34" charset="0"/>
            </a:endParaRPr>
          </a:p>
        </p:txBody>
      </p:sp>
      <p:sp>
        <p:nvSpPr>
          <p:cNvPr id="350211" name="Rectangle 3"/>
          <p:cNvSpPr>
            <a:spLocks noGrp="1" noChangeArrowheads="1"/>
          </p:cNvSpPr>
          <p:nvPr>
            <p:ph type="body" idx="1"/>
          </p:nvPr>
        </p:nvSpPr>
        <p:spPr>
          <a:xfrm>
            <a:off x="2133600" y="1066800"/>
            <a:ext cx="8077200" cy="5029200"/>
          </a:xfrm>
        </p:spPr>
        <p:txBody>
          <a:bodyPr/>
          <a:lstStyle/>
          <a:p>
            <a:pPr eaLnBrk="1" hangingPunct="1">
              <a:buFont typeface="Wingdings" panose="05000000000000000000" pitchFamily="2" charset="2"/>
              <a:buNone/>
              <a:defRPr/>
            </a:pPr>
            <a:r>
              <a:rPr lang="tr-TR" sz="4000">
                <a:latin typeface="Comic Sans MS" pitchFamily="66" charset="0"/>
              </a:rPr>
              <a:t>  </a:t>
            </a:r>
            <a:r>
              <a:rPr lang="tr-TR" sz="4400" b="1">
                <a:latin typeface="Comic Sans MS" pitchFamily="66" charset="0"/>
              </a:rPr>
              <a:t>Dünyamız büyük bir hızla sona doğru ilerliyor. Gerekli önlemler acilen alınmazsa son noktaya ulaşmak çok uzun sürmeyecektir!</a:t>
            </a:r>
          </a:p>
        </p:txBody>
      </p:sp>
    </p:spTree>
    <p:extLst>
      <p:ext uri="{BB962C8B-B14F-4D97-AF65-F5344CB8AC3E}">
        <p14:creationId xmlns:p14="http://schemas.microsoft.com/office/powerpoint/2010/main" val="1026320173"/>
      </p:ext>
    </p:extLst>
  </p:cSld>
  <p:clrMapOvr>
    <a:masterClrMapping/>
  </p:clrMapOvr>
  <p:transition>
    <p:zoom/>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6000"/>
        </a:solidFill>
        <a:effectLst/>
      </p:bgPr>
    </p:bg>
    <p:spTree>
      <p:nvGrpSpPr>
        <p:cNvPr id="1" name=""/>
        <p:cNvGrpSpPr/>
        <p:nvPr/>
      </p:nvGrpSpPr>
      <p:grpSpPr>
        <a:xfrm>
          <a:off x="0" y="0"/>
          <a:ext cx="0" cy="0"/>
          <a:chOff x="0" y="0"/>
          <a:chExt cx="0" cy="0"/>
        </a:xfrm>
      </p:grpSpPr>
      <p:sp>
        <p:nvSpPr>
          <p:cNvPr id="5" name="5 Slayt Numarası Yer Tutucusu"/>
          <p:cNvSpPr>
            <a:spLocks noGrp="1"/>
          </p:cNvSpPr>
          <p:nvPr>
            <p:ph type="sldNum" sz="quarter" idx="12"/>
          </p:nvPr>
        </p:nvSpPr>
        <p:spPr/>
        <p:txBody>
          <a:bodyPr/>
          <a:lstStyle>
            <a:lvl1pPr eaLnBrk="0" hangingPunct="0">
              <a:defRPr sz="3600">
                <a:solidFill>
                  <a:schemeClr val="tx1"/>
                </a:solidFill>
                <a:latin typeface="Comic Sans MS" panose="030F0702030302020204" pitchFamily="66" charset="0"/>
              </a:defRPr>
            </a:lvl1pPr>
            <a:lvl2pPr marL="742950" indent="-285750" eaLnBrk="0" hangingPunct="0">
              <a:defRPr sz="3600">
                <a:solidFill>
                  <a:schemeClr val="tx1"/>
                </a:solidFill>
                <a:latin typeface="Comic Sans MS" panose="030F0702030302020204" pitchFamily="66" charset="0"/>
              </a:defRPr>
            </a:lvl2pPr>
            <a:lvl3pPr marL="1143000" indent="-228600" eaLnBrk="0" hangingPunct="0">
              <a:defRPr sz="3600">
                <a:solidFill>
                  <a:schemeClr val="tx1"/>
                </a:solidFill>
                <a:latin typeface="Comic Sans MS" panose="030F0702030302020204" pitchFamily="66" charset="0"/>
              </a:defRPr>
            </a:lvl3pPr>
            <a:lvl4pPr marL="1600200" indent="-228600" eaLnBrk="0" hangingPunct="0">
              <a:defRPr sz="3600">
                <a:solidFill>
                  <a:schemeClr val="tx1"/>
                </a:solidFill>
                <a:latin typeface="Comic Sans MS" panose="030F0702030302020204" pitchFamily="66" charset="0"/>
              </a:defRPr>
            </a:lvl4pPr>
            <a:lvl5pPr marL="2057400" indent="-228600" eaLnBrk="0" hangingPunct="0">
              <a:defRPr sz="3600">
                <a:solidFill>
                  <a:schemeClr val="tx1"/>
                </a:solidFill>
                <a:latin typeface="Comic Sans MS" panose="030F0702030302020204" pitchFamily="66" charset="0"/>
              </a:defRPr>
            </a:lvl5pPr>
            <a:lvl6pPr marL="2514600" indent="-228600" eaLnBrk="0" fontAlgn="base" hangingPunct="0">
              <a:spcBef>
                <a:spcPct val="0"/>
              </a:spcBef>
              <a:spcAft>
                <a:spcPct val="0"/>
              </a:spcAft>
              <a:defRPr sz="3600">
                <a:solidFill>
                  <a:schemeClr val="tx1"/>
                </a:solidFill>
                <a:latin typeface="Comic Sans MS" panose="030F0702030302020204" pitchFamily="66" charset="0"/>
              </a:defRPr>
            </a:lvl6pPr>
            <a:lvl7pPr marL="2971800" indent="-228600" eaLnBrk="0" fontAlgn="base" hangingPunct="0">
              <a:spcBef>
                <a:spcPct val="0"/>
              </a:spcBef>
              <a:spcAft>
                <a:spcPct val="0"/>
              </a:spcAft>
              <a:defRPr sz="3600">
                <a:solidFill>
                  <a:schemeClr val="tx1"/>
                </a:solidFill>
                <a:latin typeface="Comic Sans MS" panose="030F0702030302020204" pitchFamily="66" charset="0"/>
              </a:defRPr>
            </a:lvl7pPr>
            <a:lvl8pPr marL="3429000" indent="-228600" eaLnBrk="0" fontAlgn="base" hangingPunct="0">
              <a:spcBef>
                <a:spcPct val="0"/>
              </a:spcBef>
              <a:spcAft>
                <a:spcPct val="0"/>
              </a:spcAft>
              <a:defRPr sz="3600">
                <a:solidFill>
                  <a:schemeClr val="tx1"/>
                </a:solidFill>
                <a:latin typeface="Comic Sans MS" panose="030F0702030302020204" pitchFamily="66" charset="0"/>
              </a:defRPr>
            </a:lvl8pPr>
            <a:lvl9pPr marL="3886200" indent="-228600" eaLnBrk="0" fontAlgn="base" hangingPunct="0">
              <a:spcBef>
                <a:spcPct val="0"/>
              </a:spcBef>
              <a:spcAft>
                <a:spcPct val="0"/>
              </a:spcAft>
              <a:defRPr sz="3600">
                <a:solidFill>
                  <a:schemeClr val="tx1"/>
                </a:solidFill>
                <a:latin typeface="Comic Sans MS" panose="030F0702030302020204" pitchFamily="66" charset="0"/>
              </a:defRPr>
            </a:lvl9pPr>
          </a:lstStyle>
          <a:p>
            <a:pPr eaLnBrk="1" hangingPunct="1">
              <a:defRPr/>
            </a:pPr>
            <a:fld id="{3E0422F5-E33D-4976-BC78-9085450E0182}" type="slidenum">
              <a:rPr lang="tr-TR" altLang="tr-TR" sz="1400">
                <a:solidFill>
                  <a:srgbClr val="FFFFFF"/>
                </a:solidFill>
                <a:latin typeface="Arial" panose="020B0604020202020204" pitchFamily="34" charset="0"/>
              </a:rPr>
              <a:pPr eaLnBrk="1" hangingPunct="1">
                <a:defRPr/>
              </a:pPr>
              <a:t>2</a:t>
            </a:fld>
            <a:endParaRPr lang="tr-TR" altLang="tr-TR" sz="1400">
              <a:solidFill>
                <a:srgbClr val="FFFFFF"/>
              </a:solidFill>
              <a:latin typeface="Arial" panose="020B0604020202020204" pitchFamily="34" charset="0"/>
            </a:endParaRPr>
          </a:p>
        </p:txBody>
      </p:sp>
      <p:sp>
        <p:nvSpPr>
          <p:cNvPr id="317443" name="Rectangle 3"/>
          <p:cNvSpPr>
            <a:spLocks noGrp="1" noChangeArrowheads="1"/>
          </p:cNvSpPr>
          <p:nvPr>
            <p:ph type="body" idx="1"/>
          </p:nvPr>
        </p:nvSpPr>
        <p:spPr>
          <a:xfrm>
            <a:off x="1981200" y="457200"/>
            <a:ext cx="8229600" cy="5562600"/>
          </a:xfrm>
        </p:spPr>
        <p:txBody>
          <a:bodyPr/>
          <a:lstStyle/>
          <a:p>
            <a:pPr eaLnBrk="1" hangingPunct="1">
              <a:lnSpc>
                <a:spcPct val="90000"/>
              </a:lnSpc>
              <a:defRPr/>
            </a:pPr>
            <a:r>
              <a:rPr lang="en-AU" sz="2800"/>
              <a:t>1961 Anayasası’nın 49. maddesi “Herkesin beden ve ruh sağlığı içinde yaşayabilmesini sağlama ödevini” devlete yüklemiştir. Bu hüküm doğa korumayla dolaylı olarak ilgili genel bir hükmü niteliği taşımaktadır. Anayasa’nın 131. Maddesi ise ormanların korunması, genişletilmesi ve kamu yararına uygun olarak kullanılmasını hükme bağlamaktadır. </a:t>
            </a:r>
            <a:r>
              <a:rPr lang="tr-TR" sz="2800"/>
              <a:t>Çevre koruma konusunda direkt ya da dolaylı olarak pek çok hükmün yer aldığı 1982 Anayasasında, doğa koruma konusunda yer alan en önemli hükümler; 43. madde (kıyıların korunması) ve 169. madde (ormanların korunması)dır</a:t>
            </a:r>
            <a:r>
              <a:rPr lang="en-AU" sz="2800"/>
              <a:t>.</a:t>
            </a:r>
            <a:endParaRPr lang="tr-TR" sz="2800"/>
          </a:p>
        </p:txBody>
      </p:sp>
    </p:spTree>
    <p:extLst>
      <p:ext uri="{BB962C8B-B14F-4D97-AF65-F5344CB8AC3E}">
        <p14:creationId xmlns:p14="http://schemas.microsoft.com/office/powerpoint/2010/main" val="181201999"/>
      </p:ext>
    </p:extLst>
  </p:cSld>
  <p:clrMapOvr>
    <a:masterClrMapping/>
  </p:clrMapOvr>
  <p:transition>
    <p:zoom/>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6000"/>
        </a:solidFill>
        <a:effectLst/>
      </p:bgPr>
    </p:bg>
    <p:spTree>
      <p:nvGrpSpPr>
        <p:cNvPr id="1" name=""/>
        <p:cNvGrpSpPr/>
        <p:nvPr/>
      </p:nvGrpSpPr>
      <p:grpSpPr>
        <a:xfrm>
          <a:off x="0" y="0"/>
          <a:ext cx="0" cy="0"/>
          <a:chOff x="0" y="0"/>
          <a:chExt cx="0" cy="0"/>
        </a:xfrm>
      </p:grpSpPr>
      <p:sp>
        <p:nvSpPr>
          <p:cNvPr id="6" name="5 Slayt Numarası Yer Tutucusu"/>
          <p:cNvSpPr>
            <a:spLocks noGrp="1"/>
          </p:cNvSpPr>
          <p:nvPr>
            <p:ph type="sldNum" sz="quarter" idx="12"/>
          </p:nvPr>
        </p:nvSpPr>
        <p:spPr/>
        <p:txBody>
          <a:bodyPr/>
          <a:lstStyle>
            <a:lvl1pPr eaLnBrk="0" hangingPunct="0">
              <a:defRPr sz="3600">
                <a:solidFill>
                  <a:schemeClr val="tx1"/>
                </a:solidFill>
                <a:latin typeface="Comic Sans MS" panose="030F0702030302020204" pitchFamily="66" charset="0"/>
              </a:defRPr>
            </a:lvl1pPr>
            <a:lvl2pPr marL="742950" indent="-285750" eaLnBrk="0" hangingPunct="0">
              <a:defRPr sz="3600">
                <a:solidFill>
                  <a:schemeClr val="tx1"/>
                </a:solidFill>
                <a:latin typeface="Comic Sans MS" panose="030F0702030302020204" pitchFamily="66" charset="0"/>
              </a:defRPr>
            </a:lvl2pPr>
            <a:lvl3pPr marL="1143000" indent="-228600" eaLnBrk="0" hangingPunct="0">
              <a:defRPr sz="3600">
                <a:solidFill>
                  <a:schemeClr val="tx1"/>
                </a:solidFill>
                <a:latin typeface="Comic Sans MS" panose="030F0702030302020204" pitchFamily="66" charset="0"/>
              </a:defRPr>
            </a:lvl3pPr>
            <a:lvl4pPr marL="1600200" indent="-228600" eaLnBrk="0" hangingPunct="0">
              <a:defRPr sz="3600">
                <a:solidFill>
                  <a:schemeClr val="tx1"/>
                </a:solidFill>
                <a:latin typeface="Comic Sans MS" panose="030F0702030302020204" pitchFamily="66" charset="0"/>
              </a:defRPr>
            </a:lvl4pPr>
            <a:lvl5pPr marL="2057400" indent="-228600" eaLnBrk="0" hangingPunct="0">
              <a:defRPr sz="3600">
                <a:solidFill>
                  <a:schemeClr val="tx1"/>
                </a:solidFill>
                <a:latin typeface="Comic Sans MS" panose="030F0702030302020204" pitchFamily="66" charset="0"/>
              </a:defRPr>
            </a:lvl5pPr>
            <a:lvl6pPr marL="2514600" indent="-228600" eaLnBrk="0" fontAlgn="base" hangingPunct="0">
              <a:spcBef>
                <a:spcPct val="0"/>
              </a:spcBef>
              <a:spcAft>
                <a:spcPct val="0"/>
              </a:spcAft>
              <a:defRPr sz="3600">
                <a:solidFill>
                  <a:schemeClr val="tx1"/>
                </a:solidFill>
                <a:latin typeface="Comic Sans MS" panose="030F0702030302020204" pitchFamily="66" charset="0"/>
              </a:defRPr>
            </a:lvl6pPr>
            <a:lvl7pPr marL="2971800" indent="-228600" eaLnBrk="0" fontAlgn="base" hangingPunct="0">
              <a:spcBef>
                <a:spcPct val="0"/>
              </a:spcBef>
              <a:spcAft>
                <a:spcPct val="0"/>
              </a:spcAft>
              <a:defRPr sz="3600">
                <a:solidFill>
                  <a:schemeClr val="tx1"/>
                </a:solidFill>
                <a:latin typeface="Comic Sans MS" panose="030F0702030302020204" pitchFamily="66" charset="0"/>
              </a:defRPr>
            </a:lvl7pPr>
            <a:lvl8pPr marL="3429000" indent="-228600" eaLnBrk="0" fontAlgn="base" hangingPunct="0">
              <a:spcBef>
                <a:spcPct val="0"/>
              </a:spcBef>
              <a:spcAft>
                <a:spcPct val="0"/>
              </a:spcAft>
              <a:defRPr sz="3600">
                <a:solidFill>
                  <a:schemeClr val="tx1"/>
                </a:solidFill>
                <a:latin typeface="Comic Sans MS" panose="030F0702030302020204" pitchFamily="66" charset="0"/>
              </a:defRPr>
            </a:lvl8pPr>
            <a:lvl9pPr marL="3886200" indent="-228600" eaLnBrk="0" fontAlgn="base" hangingPunct="0">
              <a:spcBef>
                <a:spcPct val="0"/>
              </a:spcBef>
              <a:spcAft>
                <a:spcPct val="0"/>
              </a:spcAft>
              <a:defRPr sz="3600">
                <a:solidFill>
                  <a:schemeClr val="tx1"/>
                </a:solidFill>
                <a:latin typeface="Comic Sans MS" panose="030F0702030302020204" pitchFamily="66" charset="0"/>
              </a:defRPr>
            </a:lvl9pPr>
          </a:lstStyle>
          <a:p>
            <a:pPr eaLnBrk="1" hangingPunct="1">
              <a:defRPr/>
            </a:pPr>
            <a:fld id="{5F16A074-CE2A-4EDF-9017-F6F42ADEC998}" type="slidenum">
              <a:rPr lang="tr-TR" altLang="tr-TR" sz="1400">
                <a:solidFill>
                  <a:srgbClr val="FFFFFF"/>
                </a:solidFill>
                <a:latin typeface="Arial" panose="020B0604020202020204" pitchFamily="34" charset="0"/>
              </a:rPr>
              <a:pPr eaLnBrk="1" hangingPunct="1">
                <a:defRPr/>
              </a:pPr>
              <a:t>3</a:t>
            </a:fld>
            <a:endParaRPr lang="tr-TR" altLang="tr-TR" sz="1400">
              <a:solidFill>
                <a:srgbClr val="FFFFFF"/>
              </a:solidFill>
              <a:latin typeface="Arial" panose="020B0604020202020204" pitchFamily="34" charset="0"/>
            </a:endParaRPr>
          </a:p>
        </p:txBody>
      </p:sp>
      <p:sp>
        <p:nvSpPr>
          <p:cNvPr id="320514" name="Rectangle 2"/>
          <p:cNvSpPr>
            <a:spLocks noGrp="1" noChangeArrowheads="1"/>
          </p:cNvSpPr>
          <p:nvPr>
            <p:ph type="title"/>
          </p:nvPr>
        </p:nvSpPr>
        <p:spPr/>
        <p:txBody>
          <a:bodyPr/>
          <a:lstStyle/>
          <a:p>
            <a:pPr eaLnBrk="1" hangingPunct="1">
              <a:defRPr/>
            </a:pPr>
            <a:r>
              <a:rPr lang="tr-TR" sz="2800" b="1">
                <a:latin typeface="Comic Sans MS" pitchFamily="66" charset="0"/>
              </a:rPr>
              <a:t>ÜLKEMİZDE ALAN KORUMA ÜZERİNE ÇALIŞMALAR YÜRÜTEN KAMU KURUMLARI</a:t>
            </a:r>
          </a:p>
        </p:txBody>
      </p:sp>
      <p:sp>
        <p:nvSpPr>
          <p:cNvPr id="320515" name="Rectangle 3"/>
          <p:cNvSpPr>
            <a:spLocks noGrp="1" noChangeArrowheads="1"/>
          </p:cNvSpPr>
          <p:nvPr>
            <p:ph type="body" idx="1"/>
          </p:nvPr>
        </p:nvSpPr>
        <p:spPr/>
        <p:txBody>
          <a:bodyPr/>
          <a:lstStyle/>
          <a:p>
            <a:pPr eaLnBrk="1" hangingPunct="1">
              <a:lnSpc>
                <a:spcPct val="90000"/>
              </a:lnSpc>
              <a:buFontTx/>
              <a:buNone/>
              <a:defRPr/>
            </a:pPr>
            <a:r>
              <a:rPr lang="tr-TR" smtClean="0"/>
              <a:t> </a:t>
            </a:r>
            <a:r>
              <a:rPr lang="tr-TR" b="1" smtClean="0">
                <a:latin typeface="Comic Sans MS" pitchFamily="66" charset="0"/>
              </a:rPr>
              <a:t>Çevre Bakanlığı</a:t>
            </a:r>
            <a:r>
              <a:rPr lang="tr-TR" smtClean="0">
                <a:latin typeface="Comic Sans MS" pitchFamily="66" charset="0"/>
              </a:rPr>
              <a:t> (Ramsar alanları ve Özel Çevre Koruma Bölgeleri), </a:t>
            </a:r>
          </a:p>
          <a:p>
            <a:pPr eaLnBrk="1" hangingPunct="1">
              <a:lnSpc>
                <a:spcPct val="90000"/>
              </a:lnSpc>
              <a:buFontTx/>
              <a:buNone/>
              <a:defRPr/>
            </a:pPr>
            <a:r>
              <a:rPr lang="tr-TR" b="1" smtClean="0">
                <a:latin typeface="Comic Sans MS" pitchFamily="66" charset="0"/>
              </a:rPr>
              <a:t>Kültür Bakanlığı</a:t>
            </a:r>
            <a:r>
              <a:rPr lang="tr-TR" smtClean="0">
                <a:latin typeface="Comic Sans MS" pitchFamily="66" charset="0"/>
              </a:rPr>
              <a:t>  (Tarihi ve Doğal Sit Alanları),</a:t>
            </a:r>
          </a:p>
          <a:p>
            <a:pPr eaLnBrk="1" hangingPunct="1">
              <a:lnSpc>
                <a:spcPct val="90000"/>
              </a:lnSpc>
              <a:buFontTx/>
              <a:buNone/>
              <a:defRPr/>
            </a:pPr>
            <a:r>
              <a:rPr lang="tr-TR" smtClean="0">
                <a:latin typeface="Comic Sans MS" pitchFamily="66" charset="0"/>
              </a:rPr>
              <a:t> </a:t>
            </a:r>
            <a:r>
              <a:rPr lang="tr-TR" b="1" smtClean="0">
                <a:latin typeface="Comic Sans MS" pitchFamily="66" charset="0"/>
              </a:rPr>
              <a:t>Orman Bakanlığı</a:t>
            </a:r>
            <a:r>
              <a:rPr lang="tr-TR" smtClean="0">
                <a:latin typeface="Comic Sans MS" pitchFamily="66" charset="0"/>
              </a:rPr>
              <a:t> (Milli parklar, Tabiat Parkları, Tabiatı Koruma Alanları, Tabiat Anıtları, Yaban Hayatı Koruma Sahaları ve Muhafaza Ormanları).</a:t>
            </a:r>
          </a:p>
        </p:txBody>
      </p:sp>
    </p:spTree>
    <p:extLst>
      <p:ext uri="{BB962C8B-B14F-4D97-AF65-F5344CB8AC3E}">
        <p14:creationId xmlns:p14="http://schemas.microsoft.com/office/powerpoint/2010/main" val="3986206417"/>
      </p:ext>
    </p:extLst>
  </p:cSld>
  <p:clrMapOvr>
    <a:masterClrMapping/>
  </p:clrMapOvr>
  <p:transition>
    <p:zoom/>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6000"/>
        </a:solidFill>
        <a:effectLst/>
      </p:bgPr>
    </p:bg>
    <p:spTree>
      <p:nvGrpSpPr>
        <p:cNvPr id="1" name=""/>
        <p:cNvGrpSpPr/>
        <p:nvPr/>
      </p:nvGrpSpPr>
      <p:grpSpPr>
        <a:xfrm>
          <a:off x="0" y="0"/>
          <a:ext cx="0" cy="0"/>
          <a:chOff x="0" y="0"/>
          <a:chExt cx="0" cy="0"/>
        </a:xfrm>
      </p:grpSpPr>
      <p:sp>
        <p:nvSpPr>
          <p:cNvPr id="6" name="5 Slayt Numarası Yer Tutucusu"/>
          <p:cNvSpPr>
            <a:spLocks noGrp="1"/>
          </p:cNvSpPr>
          <p:nvPr>
            <p:ph type="sldNum" sz="quarter" idx="12"/>
          </p:nvPr>
        </p:nvSpPr>
        <p:spPr/>
        <p:txBody>
          <a:bodyPr/>
          <a:lstStyle>
            <a:lvl1pPr eaLnBrk="0" hangingPunct="0">
              <a:defRPr sz="3600">
                <a:solidFill>
                  <a:schemeClr val="tx1"/>
                </a:solidFill>
                <a:latin typeface="Comic Sans MS" panose="030F0702030302020204" pitchFamily="66" charset="0"/>
              </a:defRPr>
            </a:lvl1pPr>
            <a:lvl2pPr marL="742950" indent="-285750" eaLnBrk="0" hangingPunct="0">
              <a:defRPr sz="3600">
                <a:solidFill>
                  <a:schemeClr val="tx1"/>
                </a:solidFill>
                <a:latin typeface="Comic Sans MS" panose="030F0702030302020204" pitchFamily="66" charset="0"/>
              </a:defRPr>
            </a:lvl2pPr>
            <a:lvl3pPr marL="1143000" indent="-228600" eaLnBrk="0" hangingPunct="0">
              <a:defRPr sz="3600">
                <a:solidFill>
                  <a:schemeClr val="tx1"/>
                </a:solidFill>
                <a:latin typeface="Comic Sans MS" panose="030F0702030302020204" pitchFamily="66" charset="0"/>
              </a:defRPr>
            </a:lvl3pPr>
            <a:lvl4pPr marL="1600200" indent="-228600" eaLnBrk="0" hangingPunct="0">
              <a:defRPr sz="3600">
                <a:solidFill>
                  <a:schemeClr val="tx1"/>
                </a:solidFill>
                <a:latin typeface="Comic Sans MS" panose="030F0702030302020204" pitchFamily="66" charset="0"/>
              </a:defRPr>
            </a:lvl4pPr>
            <a:lvl5pPr marL="2057400" indent="-228600" eaLnBrk="0" hangingPunct="0">
              <a:defRPr sz="3600">
                <a:solidFill>
                  <a:schemeClr val="tx1"/>
                </a:solidFill>
                <a:latin typeface="Comic Sans MS" panose="030F0702030302020204" pitchFamily="66" charset="0"/>
              </a:defRPr>
            </a:lvl5pPr>
            <a:lvl6pPr marL="2514600" indent="-228600" eaLnBrk="0" fontAlgn="base" hangingPunct="0">
              <a:spcBef>
                <a:spcPct val="0"/>
              </a:spcBef>
              <a:spcAft>
                <a:spcPct val="0"/>
              </a:spcAft>
              <a:defRPr sz="3600">
                <a:solidFill>
                  <a:schemeClr val="tx1"/>
                </a:solidFill>
                <a:latin typeface="Comic Sans MS" panose="030F0702030302020204" pitchFamily="66" charset="0"/>
              </a:defRPr>
            </a:lvl6pPr>
            <a:lvl7pPr marL="2971800" indent="-228600" eaLnBrk="0" fontAlgn="base" hangingPunct="0">
              <a:spcBef>
                <a:spcPct val="0"/>
              </a:spcBef>
              <a:spcAft>
                <a:spcPct val="0"/>
              </a:spcAft>
              <a:defRPr sz="3600">
                <a:solidFill>
                  <a:schemeClr val="tx1"/>
                </a:solidFill>
                <a:latin typeface="Comic Sans MS" panose="030F0702030302020204" pitchFamily="66" charset="0"/>
              </a:defRPr>
            </a:lvl7pPr>
            <a:lvl8pPr marL="3429000" indent="-228600" eaLnBrk="0" fontAlgn="base" hangingPunct="0">
              <a:spcBef>
                <a:spcPct val="0"/>
              </a:spcBef>
              <a:spcAft>
                <a:spcPct val="0"/>
              </a:spcAft>
              <a:defRPr sz="3600">
                <a:solidFill>
                  <a:schemeClr val="tx1"/>
                </a:solidFill>
                <a:latin typeface="Comic Sans MS" panose="030F0702030302020204" pitchFamily="66" charset="0"/>
              </a:defRPr>
            </a:lvl8pPr>
            <a:lvl9pPr marL="3886200" indent="-228600" eaLnBrk="0" fontAlgn="base" hangingPunct="0">
              <a:spcBef>
                <a:spcPct val="0"/>
              </a:spcBef>
              <a:spcAft>
                <a:spcPct val="0"/>
              </a:spcAft>
              <a:defRPr sz="3600">
                <a:solidFill>
                  <a:schemeClr val="tx1"/>
                </a:solidFill>
                <a:latin typeface="Comic Sans MS" panose="030F0702030302020204" pitchFamily="66" charset="0"/>
              </a:defRPr>
            </a:lvl9pPr>
          </a:lstStyle>
          <a:p>
            <a:pPr eaLnBrk="1" hangingPunct="1">
              <a:defRPr/>
            </a:pPr>
            <a:fld id="{79E2F376-A8E8-4C35-AD42-BFF3751B79B1}" type="slidenum">
              <a:rPr lang="tr-TR" altLang="tr-TR" sz="1400">
                <a:solidFill>
                  <a:srgbClr val="FFFFFF"/>
                </a:solidFill>
                <a:latin typeface="Arial" panose="020B0604020202020204" pitchFamily="34" charset="0"/>
              </a:rPr>
              <a:pPr eaLnBrk="1" hangingPunct="1">
                <a:defRPr/>
              </a:pPr>
              <a:t>4</a:t>
            </a:fld>
            <a:endParaRPr lang="tr-TR" altLang="tr-TR" sz="1400">
              <a:solidFill>
                <a:srgbClr val="FFFFFF"/>
              </a:solidFill>
              <a:latin typeface="Arial" panose="020B0604020202020204" pitchFamily="34" charset="0"/>
            </a:endParaRPr>
          </a:p>
        </p:txBody>
      </p:sp>
      <p:sp>
        <p:nvSpPr>
          <p:cNvPr id="318466" name="Rectangle 2"/>
          <p:cNvSpPr>
            <a:spLocks noGrp="1" noChangeArrowheads="1"/>
          </p:cNvSpPr>
          <p:nvPr>
            <p:ph type="title"/>
          </p:nvPr>
        </p:nvSpPr>
        <p:spPr/>
        <p:txBody>
          <a:bodyPr/>
          <a:lstStyle/>
          <a:p>
            <a:pPr eaLnBrk="1" hangingPunct="1">
              <a:defRPr/>
            </a:pPr>
            <a:r>
              <a:rPr lang="tr-TR" sz="2800" b="1">
                <a:latin typeface="Comic Sans MS" pitchFamily="66" charset="0"/>
              </a:rPr>
              <a:t>ÇEVRE KORUMAYA YÖNELİK ÇALIŞAN ULUSLARARASI KURULUŞLAR</a:t>
            </a:r>
          </a:p>
        </p:txBody>
      </p:sp>
      <p:sp>
        <p:nvSpPr>
          <p:cNvPr id="318467" name="Rectangle 3"/>
          <p:cNvSpPr>
            <a:spLocks noGrp="1" noChangeArrowheads="1"/>
          </p:cNvSpPr>
          <p:nvPr>
            <p:ph type="body" idx="1"/>
          </p:nvPr>
        </p:nvSpPr>
        <p:spPr>
          <a:xfrm>
            <a:off x="1981200" y="1600200"/>
            <a:ext cx="8229600" cy="4419600"/>
          </a:xfrm>
        </p:spPr>
        <p:txBody>
          <a:bodyPr/>
          <a:lstStyle/>
          <a:p>
            <a:pPr eaLnBrk="1" hangingPunct="1">
              <a:lnSpc>
                <a:spcPct val="80000"/>
              </a:lnSpc>
              <a:defRPr/>
            </a:pPr>
            <a:r>
              <a:rPr lang="tr-TR" sz="2000">
                <a:latin typeface="Comic Sans MS" pitchFamily="66" charset="0"/>
              </a:rPr>
              <a:t>EC		Avrupa Topluluğu</a:t>
            </a:r>
          </a:p>
          <a:p>
            <a:pPr eaLnBrk="1" hangingPunct="1">
              <a:lnSpc>
                <a:spcPct val="80000"/>
              </a:lnSpc>
              <a:defRPr/>
            </a:pPr>
            <a:r>
              <a:rPr lang="tr-TR" sz="2000">
                <a:latin typeface="Comic Sans MS" pitchFamily="66" charset="0"/>
              </a:rPr>
              <a:t>WHO	Dünya Sağlık Örgütü</a:t>
            </a:r>
          </a:p>
          <a:p>
            <a:pPr eaLnBrk="1" hangingPunct="1">
              <a:lnSpc>
                <a:spcPct val="80000"/>
              </a:lnSpc>
              <a:defRPr/>
            </a:pPr>
            <a:r>
              <a:rPr lang="tr-TR" sz="2000">
                <a:latin typeface="Comic Sans MS" pitchFamily="66" charset="0"/>
              </a:rPr>
              <a:t>NATO	Kuzey Atlantik Paktı</a:t>
            </a:r>
          </a:p>
          <a:p>
            <a:pPr eaLnBrk="1" hangingPunct="1">
              <a:lnSpc>
                <a:spcPct val="80000"/>
              </a:lnSpc>
              <a:defRPr/>
            </a:pPr>
            <a:r>
              <a:rPr lang="tr-TR" sz="2000">
                <a:latin typeface="Comic Sans MS" pitchFamily="66" charset="0"/>
              </a:rPr>
              <a:t>OECD	Uluslararası Ekonomik İşbirliği ve Kalkınma Örgütü</a:t>
            </a:r>
          </a:p>
          <a:p>
            <a:pPr eaLnBrk="1" hangingPunct="1">
              <a:lnSpc>
                <a:spcPct val="80000"/>
              </a:lnSpc>
              <a:defRPr/>
            </a:pPr>
            <a:r>
              <a:rPr lang="tr-TR" sz="2000">
                <a:latin typeface="Comic Sans MS" pitchFamily="66" charset="0"/>
              </a:rPr>
              <a:t>IUCN	Uluslararası Doğa ve Doğal Kaynakları Koruma Birliği</a:t>
            </a:r>
          </a:p>
          <a:p>
            <a:pPr eaLnBrk="1" hangingPunct="1">
              <a:lnSpc>
                <a:spcPct val="80000"/>
              </a:lnSpc>
              <a:defRPr/>
            </a:pPr>
            <a:r>
              <a:rPr lang="tr-TR" sz="2000">
                <a:latin typeface="Comic Sans MS" pitchFamily="66" charset="0"/>
              </a:rPr>
              <a:t>UNEP	Birleşmiş Milletler Çevre Koruma Birliği</a:t>
            </a:r>
          </a:p>
          <a:p>
            <a:pPr eaLnBrk="1" hangingPunct="1">
              <a:lnSpc>
                <a:spcPct val="80000"/>
              </a:lnSpc>
              <a:defRPr/>
            </a:pPr>
            <a:r>
              <a:rPr lang="tr-TR" sz="2000">
                <a:latin typeface="Comic Sans MS" pitchFamily="66" charset="0"/>
              </a:rPr>
              <a:t>FAO		Birleşmiş Milletler Gıda ve Tarım Organizasyonu</a:t>
            </a:r>
          </a:p>
          <a:p>
            <a:pPr eaLnBrk="1" hangingPunct="1">
              <a:lnSpc>
                <a:spcPct val="80000"/>
              </a:lnSpc>
              <a:defRPr/>
            </a:pPr>
            <a:r>
              <a:rPr lang="tr-TR" sz="2000">
                <a:latin typeface="Comic Sans MS" pitchFamily="66" charset="0"/>
              </a:rPr>
              <a:t>ICSU	Uluslararası Bilimsel Birlik Konseyi</a:t>
            </a:r>
          </a:p>
          <a:p>
            <a:pPr eaLnBrk="1" hangingPunct="1">
              <a:lnSpc>
                <a:spcPct val="80000"/>
              </a:lnSpc>
              <a:defRPr/>
            </a:pPr>
            <a:r>
              <a:rPr lang="tr-TR" sz="2000">
                <a:latin typeface="Comic Sans MS" pitchFamily="66" charset="0"/>
              </a:rPr>
              <a:t>UNESCO	Birleşmiş Milletler Eğitim, Bilim ve Kültür                                </a:t>
            </a:r>
          </a:p>
          <a:p>
            <a:pPr eaLnBrk="1" hangingPunct="1">
              <a:lnSpc>
                <a:spcPct val="80000"/>
              </a:lnSpc>
              <a:buFontTx/>
              <a:buNone/>
              <a:defRPr/>
            </a:pPr>
            <a:r>
              <a:rPr lang="tr-TR" sz="2000">
                <a:latin typeface="Comic Sans MS" pitchFamily="66" charset="0"/>
              </a:rPr>
              <a:t>                        Organizasyonu</a:t>
            </a:r>
          </a:p>
          <a:p>
            <a:pPr eaLnBrk="1" hangingPunct="1">
              <a:lnSpc>
                <a:spcPct val="80000"/>
              </a:lnSpc>
              <a:defRPr/>
            </a:pPr>
            <a:r>
              <a:rPr lang="tr-TR" sz="2000">
                <a:latin typeface="Comic Sans MS" pitchFamily="66" charset="0"/>
              </a:rPr>
              <a:t>IFLA	Uluslararası Peyzaj Mimarlığı Federasyonu</a:t>
            </a:r>
          </a:p>
          <a:p>
            <a:pPr eaLnBrk="1" hangingPunct="1">
              <a:lnSpc>
                <a:spcPct val="80000"/>
              </a:lnSpc>
              <a:defRPr/>
            </a:pPr>
            <a:r>
              <a:rPr lang="tr-TR" sz="2000">
                <a:latin typeface="Comic Sans MS" pitchFamily="66" charset="0"/>
              </a:rPr>
              <a:t>IYF		Çevre Çalışmaları ve Koruma için Uluslararası Gençlik </a:t>
            </a:r>
          </a:p>
          <a:p>
            <a:pPr eaLnBrk="1" hangingPunct="1">
              <a:lnSpc>
                <a:spcPct val="80000"/>
              </a:lnSpc>
              <a:buFontTx/>
              <a:buNone/>
              <a:defRPr/>
            </a:pPr>
            <a:r>
              <a:rPr lang="tr-TR" sz="2000">
                <a:latin typeface="Comic Sans MS" pitchFamily="66" charset="0"/>
              </a:rPr>
              <a:t>                        Federasyonu</a:t>
            </a:r>
          </a:p>
          <a:p>
            <a:pPr eaLnBrk="1" hangingPunct="1">
              <a:lnSpc>
                <a:spcPct val="80000"/>
              </a:lnSpc>
              <a:defRPr/>
            </a:pPr>
            <a:r>
              <a:rPr lang="tr-TR" sz="2000">
                <a:latin typeface="Comic Sans MS" pitchFamily="66" charset="0"/>
              </a:rPr>
              <a:t>WWF	Dünya Yaban Yaşamı Fonu</a:t>
            </a:r>
          </a:p>
        </p:txBody>
      </p:sp>
    </p:spTree>
    <p:extLst>
      <p:ext uri="{BB962C8B-B14F-4D97-AF65-F5344CB8AC3E}">
        <p14:creationId xmlns:p14="http://schemas.microsoft.com/office/powerpoint/2010/main" val="3092033030"/>
      </p:ext>
    </p:extLst>
  </p:cSld>
  <p:clrMapOvr>
    <a:masterClrMapping/>
  </p:clrMapOvr>
  <p:transition>
    <p:zo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Slayt Numarası Yer Tutucusu"/>
          <p:cNvSpPr>
            <a:spLocks noGrp="1"/>
          </p:cNvSpPr>
          <p:nvPr>
            <p:ph type="sldNum" sz="quarter" idx="12"/>
          </p:nvPr>
        </p:nvSpPr>
        <p:spPr/>
        <p:txBody>
          <a:bodyPr/>
          <a:lstStyle>
            <a:lvl1pPr eaLnBrk="0" hangingPunct="0">
              <a:defRPr sz="3600">
                <a:solidFill>
                  <a:schemeClr val="tx1"/>
                </a:solidFill>
                <a:latin typeface="Comic Sans MS" panose="030F0702030302020204" pitchFamily="66" charset="0"/>
              </a:defRPr>
            </a:lvl1pPr>
            <a:lvl2pPr marL="742950" indent="-285750" eaLnBrk="0" hangingPunct="0">
              <a:defRPr sz="3600">
                <a:solidFill>
                  <a:schemeClr val="tx1"/>
                </a:solidFill>
                <a:latin typeface="Comic Sans MS" panose="030F0702030302020204" pitchFamily="66" charset="0"/>
              </a:defRPr>
            </a:lvl2pPr>
            <a:lvl3pPr marL="1143000" indent="-228600" eaLnBrk="0" hangingPunct="0">
              <a:defRPr sz="3600">
                <a:solidFill>
                  <a:schemeClr val="tx1"/>
                </a:solidFill>
                <a:latin typeface="Comic Sans MS" panose="030F0702030302020204" pitchFamily="66" charset="0"/>
              </a:defRPr>
            </a:lvl3pPr>
            <a:lvl4pPr marL="1600200" indent="-228600" eaLnBrk="0" hangingPunct="0">
              <a:defRPr sz="3600">
                <a:solidFill>
                  <a:schemeClr val="tx1"/>
                </a:solidFill>
                <a:latin typeface="Comic Sans MS" panose="030F0702030302020204" pitchFamily="66" charset="0"/>
              </a:defRPr>
            </a:lvl4pPr>
            <a:lvl5pPr marL="2057400" indent="-228600" eaLnBrk="0" hangingPunct="0">
              <a:defRPr sz="3600">
                <a:solidFill>
                  <a:schemeClr val="tx1"/>
                </a:solidFill>
                <a:latin typeface="Comic Sans MS" panose="030F0702030302020204" pitchFamily="66" charset="0"/>
              </a:defRPr>
            </a:lvl5pPr>
            <a:lvl6pPr marL="2514600" indent="-228600" eaLnBrk="0" fontAlgn="base" hangingPunct="0">
              <a:spcBef>
                <a:spcPct val="0"/>
              </a:spcBef>
              <a:spcAft>
                <a:spcPct val="0"/>
              </a:spcAft>
              <a:defRPr sz="3600">
                <a:solidFill>
                  <a:schemeClr val="tx1"/>
                </a:solidFill>
                <a:latin typeface="Comic Sans MS" panose="030F0702030302020204" pitchFamily="66" charset="0"/>
              </a:defRPr>
            </a:lvl6pPr>
            <a:lvl7pPr marL="2971800" indent="-228600" eaLnBrk="0" fontAlgn="base" hangingPunct="0">
              <a:spcBef>
                <a:spcPct val="0"/>
              </a:spcBef>
              <a:spcAft>
                <a:spcPct val="0"/>
              </a:spcAft>
              <a:defRPr sz="3600">
                <a:solidFill>
                  <a:schemeClr val="tx1"/>
                </a:solidFill>
                <a:latin typeface="Comic Sans MS" panose="030F0702030302020204" pitchFamily="66" charset="0"/>
              </a:defRPr>
            </a:lvl7pPr>
            <a:lvl8pPr marL="3429000" indent="-228600" eaLnBrk="0" fontAlgn="base" hangingPunct="0">
              <a:spcBef>
                <a:spcPct val="0"/>
              </a:spcBef>
              <a:spcAft>
                <a:spcPct val="0"/>
              </a:spcAft>
              <a:defRPr sz="3600">
                <a:solidFill>
                  <a:schemeClr val="tx1"/>
                </a:solidFill>
                <a:latin typeface="Comic Sans MS" panose="030F0702030302020204" pitchFamily="66" charset="0"/>
              </a:defRPr>
            </a:lvl8pPr>
            <a:lvl9pPr marL="3886200" indent="-228600" eaLnBrk="0" fontAlgn="base" hangingPunct="0">
              <a:spcBef>
                <a:spcPct val="0"/>
              </a:spcBef>
              <a:spcAft>
                <a:spcPct val="0"/>
              </a:spcAft>
              <a:defRPr sz="3600">
                <a:solidFill>
                  <a:schemeClr val="tx1"/>
                </a:solidFill>
                <a:latin typeface="Comic Sans MS" panose="030F0702030302020204" pitchFamily="66" charset="0"/>
              </a:defRPr>
            </a:lvl9pPr>
          </a:lstStyle>
          <a:p>
            <a:pPr eaLnBrk="1" hangingPunct="1">
              <a:defRPr/>
            </a:pPr>
            <a:fld id="{71B94A93-1989-480C-B3F8-B178776CAB97}" type="slidenum">
              <a:rPr lang="tr-TR" altLang="tr-TR" sz="1200">
                <a:solidFill>
                  <a:srgbClr val="FFFFFF"/>
                </a:solidFill>
                <a:latin typeface="Tahoma" panose="020B0604030504040204" pitchFamily="34" charset="0"/>
              </a:rPr>
              <a:pPr eaLnBrk="1" hangingPunct="1">
                <a:defRPr/>
              </a:pPr>
              <a:t>5</a:t>
            </a:fld>
            <a:endParaRPr lang="tr-TR" altLang="tr-TR" sz="1200">
              <a:solidFill>
                <a:srgbClr val="FFFFFF"/>
              </a:solidFill>
              <a:latin typeface="Tahoma" panose="020B0604030504040204" pitchFamily="34" charset="0"/>
            </a:endParaRPr>
          </a:p>
        </p:txBody>
      </p:sp>
      <p:sp>
        <p:nvSpPr>
          <p:cNvPr id="343042" name="Rectangle 2"/>
          <p:cNvSpPr>
            <a:spLocks noGrp="1" noChangeArrowheads="1"/>
          </p:cNvSpPr>
          <p:nvPr>
            <p:ph type="title"/>
          </p:nvPr>
        </p:nvSpPr>
        <p:spPr/>
        <p:txBody>
          <a:bodyPr/>
          <a:lstStyle/>
          <a:p>
            <a:pPr eaLnBrk="1" hangingPunct="1">
              <a:defRPr/>
            </a:pPr>
            <a:r>
              <a:rPr lang="tr-TR" sz="3600">
                <a:latin typeface="Comic Sans MS" pitchFamily="66" charset="0"/>
              </a:rPr>
              <a:t>ÇEVRE SORUNLARI</a:t>
            </a:r>
          </a:p>
        </p:txBody>
      </p:sp>
      <p:sp>
        <p:nvSpPr>
          <p:cNvPr id="343043" name="Rectangle 3"/>
          <p:cNvSpPr>
            <a:spLocks noGrp="1" noChangeArrowheads="1"/>
          </p:cNvSpPr>
          <p:nvPr>
            <p:ph type="body" idx="1"/>
          </p:nvPr>
        </p:nvSpPr>
        <p:spPr/>
        <p:txBody>
          <a:bodyPr/>
          <a:lstStyle/>
          <a:p>
            <a:pPr marL="609600" indent="-609600" eaLnBrk="1" hangingPunct="1">
              <a:lnSpc>
                <a:spcPct val="90000"/>
              </a:lnSpc>
              <a:buNone/>
              <a:defRPr/>
            </a:pPr>
            <a:r>
              <a:rPr lang="tr-TR" smtClean="0">
                <a:latin typeface="Comic Sans MS" pitchFamily="66" charset="0"/>
              </a:rPr>
              <a:t>Çevre sorunlarının temelinde insan varlığı ve aktivitesi bulunmaktadır. Bu iki unsur şu faktörlerle kendisini gösterir;</a:t>
            </a:r>
          </a:p>
          <a:p>
            <a:pPr marL="609600" indent="-609600" eaLnBrk="1" hangingPunct="1">
              <a:lnSpc>
                <a:spcPct val="90000"/>
              </a:lnSpc>
              <a:buFont typeface="Wingdings" panose="05000000000000000000" pitchFamily="2" charset="2"/>
              <a:buAutoNum type="arabicPeriod"/>
              <a:defRPr/>
            </a:pPr>
            <a:r>
              <a:rPr lang="tr-TR" smtClean="0">
                <a:latin typeface="Comic Sans MS" pitchFamily="66" charset="0"/>
              </a:rPr>
              <a:t>Dünya ve ülkeler nüfuslarının sürekli artışı,</a:t>
            </a:r>
          </a:p>
          <a:p>
            <a:pPr marL="609600" indent="-609600" eaLnBrk="1" hangingPunct="1">
              <a:lnSpc>
                <a:spcPct val="90000"/>
              </a:lnSpc>
              <a:buFont typeface="Wingdings" panose="05000000000000000000" pitchFamily="2" charset="2"/>
              <a:buAutoNum type="arabicPeriod"/>
              <a:defRPr/>
            </a:pPr>
            <a:r>
              <a:rPr lang="tr-TR" smtClean="0">
                <a:latin typeface="Comic Sans MS" pitchFamily="66" charset="0"/>
              </a:rPr>
              <a:t>İnsanların yüksek yaşam standartlarına ulaşma çabaları ve lüks tüketim eğilimi,</a:t>
            </a:r>
          </a:p>
          <a:p>
            <a:pPr marL="609600" indent="-609600" eaLnBrk="1" hangingPunct="1">
              <a:lnSpc>
                <a:spcPct val="90000"/>
              </a:lnSpc>
              <a:buFont typeface="Wingdings" panose="05000000000000000000" pitchFamily="2" charset="2"/>
              <a:buAutoNum type="arabicPeriod"/>
              <a:defRPr/>
            </a:pPr>
            <a:r>
              <a:rPr lang="tr-TR" smtClean="0">
                <a:latin typeface="Comic Sans MS" pitchFamily="66" charset="0"/>
              </a:rPr>
              <a:t>Doğal kaynakların sınırlı olması ve taşıma kapasitesinin aşılması.</a:t>
            </a:r>
          </a:p>
        </p:txBody>
      </p:sp>
    </p:spTree>
    <p:extLst>
      <p:ext uri="{BB962C8B-B14F-4D97-AF65-F5344CB8AC3E}">
        <p14:creationId xmlns:p14="http://schemas.microsoft.com/office/powerpoint/2010/main" val="3442411483"/>
      </p:ext>
    </p:extLst>
  </p:cSld>
  <p:clrMapOvr>
    <a:masterClrMapping/>
  </p:clrMapOvr>
  <p:transition>
    <p:zo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Slayt Numarası Yer Tutucusu"/>
          <p:cNvSpPr>
            <a:spLocks noGrp="1"/>
          </p:cNvSpPr>
          <p:nvPr>
            <p:ph type="sldNum" sz="quarter" idx="12"/>
          </p:nvPr>
        </p:nvSpPr>
        <p:spPr/>
        <p:txBody>
          <a:bodyPr/>
          <a:lstStyle>
            <a:lvl1pPr eaLnBrk="0" hangingPunct="0">
              <a:defRPr sz="3600">
                <a:solidFill>
                  <a:schemeClr val="tx1"/>
                </a:solidFill>
                <a:latin typeface="Comic Sans MS" panose="030F0702030302020204" pitchFamily="66" charset="0"/>
              </a:defRPr>
            </a:lvl1pPr>
            <a:lvl2pPr marL="742950" indent="-285750" eaLnBrk="0" hangingPunct="0">
              <a:defRPr sz="3600">
                <a:solidFill>
                  <a:schemeClr val="tx1"/>
                </a:solidFill>
                <a:latin typeface="Comic Sans MS" panose="030F0702030302020204" pitchFamily="66" charset="0"/>
              </a:defRPr>
            </a:lvl2pPr>
            <a:lvl3pPr marL="1143000" indent="-228600" eaLnBrk="0" hangingPunct="0">
              <a:defRPr sz="3600">
                <a:solidFill>
                  <a:schemeClr val="tx1"/>
                </a:solidFill>
                <a:latin typeface="Comic Sans MS" panose="030F0702030302020204" pitchFamily="66" charset="0"/>
              </a:defRPr>
            </a:lvl3pPr>
            <a:lvl4pPr marL="1600200" indent="-228600" eaLnBrk="0" hangingPunct="0">
              <a:defRPr sz="3600">
                <a:solidFill>
                  <a:schemeClr val="tx1"/>
                </a:solidFill>
                <a:latin typeface="Comic Sans MS" panose="030F0702030302020204" pitchFamily="66" charset="0"/>
              </a:defRPr>
            </a:lvl4pPr>
            <a:lvl5pPr marL="2057400" indent="-228600" eaLnBrk="0" hangingPunct="0">
              <a:defRPr sz="3600">
                <a:solidFill>
                  <a:schemeClr val="tx1"/>
                </a:solidFill>
                <a:latin typeface="Comic Sans MS" panose="030F0702030302020204" pitchFamily="66" charset="0"/>
              </a:defRPr>
            </a:lvl5pPr>
            <a:lvl6pPr marL="2514600" indent="-228600" eaLnBrk="0" fontAlgn="base" hangingPunct="0">
              <a:spcBef>
                <a:spcPct val="0"/>
              </a:spcBef>
              <a:spcAft>
                <a:spcPct val="0"/>
              </a:spcAft>
              <a:defRPr sz="3600">
                <a:solidFill>
                  <a:schemeClr val="tx1"/>
                </a:solidFill>
                <a:latin typeface="Comic Sans MS" panose="030F0702030302020204" pitchFamily="66" charset="0"/>
              </a:defRPr>
            </a:lvl6pPr>
            <a:lvl7pPr marL="2971800" indent="-228600" eaLnBrk="0" fontAlgn="base" hangingPunct="0">
              <a:spcBef>
                <a:spcPct val="0"/>
              </a:spcBef>
              <a:spcAft>
                <a:spcPct val="0"/>
              </a:spcAft>
              <a:defRPr sz="3600">
                <a:solidFill>
                  <a:schemeClr val="tx1"/>
                </a:solidFill>
                <a:latin typeface="Comic Sans MS" panose="030F0702030302020204" pitchFamily="66" charset="0"/>
              </a:defRPr>
            </a:lvl7pPr>
            <a:lvl8pPr marL="3429000" indent="-228600" eaLnBrk="0" fontAlgn="base" hangingPunct="0">
              <a:spcBef>
                <a:spcPct val="0"/>
              </a:spcBef>
              <a:spcAft>
                <a:spcPct val="0"/>
              </a:spcAft>
              <a:defRPr sz="3600">
                <a:solidFill>
                  <a:schemeClr val="tx1"/>
                </a:solidFill>
                <a:latin typeface="Comic Sans MS" panose="030F0702030302020204" pitchFamily="66" charset="0"/>
              </a:defRPr>
            </a:lvl8pPr>
            <a:lvl9pPr marL="3886200" indent="-228600" eaLnBrk="0" fontAlgn="base" hangingPunct="0">
              <a:spcBef>
                <a:spcPct val="0"/>
              </a:spcBef>
              <a:spcAft>
                <a:spcPct val="0"/>
              </a:spcAft>
              <a:defRPr sz="3600">
                <a:solidFill>
                  <a:schemeClr val="tx1"/>
                </a:solidFill>
                <a:latin typeface="Comic Sans MS" panose="030F0702030302020204" pitchFamily="66" charset="0"/>
              </a:defRPr>
            </a:lvl9pPr>
          </a:lstStyle>
          <a:p>
            <a:pPr eaLnBrk="1" hangingPunct="1">
              <a:defRPr/>
            </a:pPr>
            <a:fld id="{9E95B910-6BF2-44AE-AB85-BA21B1763262}" type="slidenum">
              <a:rPr lang="tr-TR" altLang="tr-TR" sz="1200">
                <a:solidFill>
                  <a:srgbClr val="FFFFFF"/>
                </a:solidFill>
                <a:latin typeface="Tahoma" panose="020B0604030504040204" pitchFamily="34" charset="0"/>
              </a:rPr>
              <a:pPr eaLnBrk="1" hangingPunct="1">
                <a:defRPr/>
              </a:pPr>
              <a:t>6</a:t>
            </a:fld>
            <a:endParaRPr lang="tr-TR" altLang="tr-TR" sz="1200">
              <a:solidFill>
                <a:srgbClr val="FFFFFF"/>
              </a:solidFill>
              <a:latin typeface="Tahoma" panose="020B0604030504040204" pitchFamily="34" charset="0"/>
            </a:endParaRPr>
          </a:p>
        </p:txBody>
      </p:sp>
      <p:sp>
        <p:nvSpPr>
          <p:cNvPr id="344066" name="Rectangle 2"/>
          <p:cNvSpPr>
            <a:spLocks noGrp="1" noChangeArrowheads="1"/>
          </p:cNvSpPr>
          <p:nvPr>
            <p:ph type="title"/>
          </p:nvPr>
        </p:nvSpPr>
        <p:spPr/>
        <p:txBody>
          <a:bodyPr/>
          <a:lstStyle/>
          <a:p>
            <a:pPr eaLnBrk="1" hangingPunct="1">
              <a:defRPr/>
            </a:pPr>
            <a:r>
              <a:rPr lang="tr-TR" sz="3200">
                <a:latin typeface="Comic Sans MS" pitchFamily="66" charset="0"/>
              </a:rPr>
              <a:t>ÇEVRE SORUNLARI İLE İLGİLİ TESPİTLER</a:t>
            </a:r>
          </a:p>
        </p:txBody>
      </p:sp>
      <p:sp>
        <p:nvSpPr>
          <p:cNvPr id="344067" name="Rectangle 3"/>
          <p:cNvSpPr>
            <a:spLocks noGrp="1" noChangeArrowheads="1"/>
          </p:cNvSpPr>
          <p:nvPr>
            <p:ph type="body" idx="1"/>
          </p:nvPr>
        </p:nvSpPr>
        <p:spPr>
          <a:xfrm>
            <a:off x="1981200" y="1600200"/>
            <a:ext cx="8229600" cy="4800600"/>
          </a:xfrm>
        </p:spPr>
        <p:txBody>
          <a:bodyPr/>
          <a:lstStyle/>
          <a:p>
            <a:pPr eaLnBrk="1" hangingPunct="1">
              <a:defRPr/>
            </a:pPr>
            <a:r>
              <a:rPr lang="tr-TR" sz="2800">
                <a:latin typeface="Comic Sans MS" pitchFamily="66" charset="0"/>
              </a:rPr>
              <a:t>Dünyada üretilen enerjini %80’i toplam dünya nüfusunun %26’sını oluşturan gelişmiş ülkelerce kullanılmaktadır.</a:t>
            </a:r>
          </a:p>
          <a:p>
            <a:pPr eaLnBrk="1" hangingPunct="1">
              <a:buFont typeface="Wingdings" panose="05000000000000000000" pitchFamily="2" charset="2"/>
              <a:buNone/>
              <a:defRPr/>
            </a:pPr>
            <a:r>
              <a:rPr lang="tr-TR" sz="2800">
                <a:latin typeface="Comic Sans MS" pitchFamily="66" charset="0"/>
              </a:rPr>
              <a:t>Gelişmiş ülkelerin 1.2 milyar olan bugünkü nüfusları 2025 yılında 1.4 milyar gelişmekte olan ülkelerin 3.7 milyar olan nüfusları ise 6.8 milyar olacaktır.</a:t>
            </a:r>
          </a:p>
          <a:p>
            <a:pPr eaLnBrk="1" hangingPunct="1">
              <a:defRPr/>
            </a:pPr>
            <a:r>
              <a:rPr lang="tr-TR" sz="2800">
                <a:latin typeface="Comic Sans MS" pitchFamily="66" charset="0"/>
              </a:rPr>
              <a:t>Son yıllarda sıkça görülen şiddetli kasırgalar, fırtınalar, seller, yangınlar, kuraklık gibi felaketler küresel ısınmanın sonucudur.</a:t>
            </a:r>
          </a:p>
        </p:txBody>
      </p:sp>
    </p:spTree>
    <p:extLst>
      <p:ext uri="{BB962C8B-B14F-4D97-AF65-F5344CB8AC3E}">
        <p14:creationId xmlns:p14="http://schemas.microsoft.com/office/powerpoint/2010/main" val="3237979157"/>
      </p:ext>
    </p:extLst>
  </p:cSld>
  <p:clrMapOvr>
    <a:masterClrMapping/>
  </p:clrMapOvr>
  <p:transition>
    <p:zo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5 Slayt Numarası Yer Tutucusu"/>
          <p:cNvSpPr>
            <a:spLocks noGrp="1"/>
          </p:cNvSpPr>
          <p:nvPr>
            <p:ph type="sldNum" sz="quarter" idx="12"/>
          </p:nvPr>
        </p:nvSpPr>
        <p:spPr/>
        <p:txBody>
          <a:bodyPr/>
          <a:lstStyle>
            <a:lvl1pPr eaLnBrk="0" hangingPunct="0">
              <a:defRPr sz="3600">
                <a:solidFill>
                  <a:schemeClr val="tx1"/>
                </a:solidFill>
                <a:latin typeface="Comic Sans MS" panose="030F0702030302020204" pitchFamily="66" charset="0"/>
              </a:defRPr>
            </a:lvl1pPr>
            <a:lvl2pPr marL="742950" indent="-285750" eaLnBrk="0" hangingPunct="0">
              <a:defRPr sz="3600">
                <a:solidFill>
                  <a:schemeClr val="tx1"/>
                </a:solidFill>
                <a:latin typeface="Comic Sans MS" panose="030F0702030302020204" pitchFamily="66" charset="0"/>
              </a:defRPr>
            </a:lvl2pPr>
            <a:lvl3pPr marL="1143000" indent="-228600" eaLnBrk="0" hangingPunct="0">
              <a:defRPr sz="3600">
                <a:solidFill>
                  <a:schemeClr val="tx1"/>
                </a:solidFill>
                <a:latin typeface="Comic Sans MS" panose="030F0702030302020204" pitchFamily="66" charset="0"/>
              </a:defRPr>
            </a:lvl3pPr>
            <a:lvl4pPr marL="1600200" indent="-228600" eaLnBrk="0" hangingPunct="0">
              <a:defRPr sz="3600">
                <a:solidFill>
                  <a:schemeClr val="tx1"/>
                </a:solidFill>
                <a:latin typeface="Comic Sans MS" panose="030F0702030302020204" pitchFamily="66" charset="0"/>
              </a:defRPr>
            </a:lvl4pPr>
            <a:lvl5pPr marL="2057400" indent="-228600" eaLnBrk="0" hangingPunct="0">
              <a:defRPr sz="3600">
                <a:solidFill>
                  <a:schemeClr val="tx1"/>
                </a:solidFill>
                <a:latin typeface="Comic Sans MS" panose="030F0702030302020204" pitchFamily="66" charset="0"/>
              </a:defRPr>
            </a:lvl5pPr>
            <a:lvl6pPr marL="2514600" indent="-228600" eaLnBrk="0" fontAlgn="base" hangingPunct="0">
              <a:spcBef>
                <a:spcPct val="0"/>
              </a:spcBef>
              <a:spcAft>
                <a:spcPct val="0"/>
              </a:spcAft>
              <a:defRPr sz="3600">
                <a:solidFill>
                  <a:schemeClr val="tx1"/>
                </a:solidFill>
                <a:latin typeface="Comic Sans MS" panose="030F0702030302020204" pitchFamily="66" charset="0"/>
              </a:defRPr>
            </a:lvl6pPr>
            <a:lvl7pPr marL="2971800" indent="-228600" eaLnBrk="0" fontAlgn="base" hangingPunct="0">
              <a:spcBef>
                <a:spcPct val="0"/>
              </a:spcBef>
              <a:spcAft>
                <a:spcPct val="0"/>
              </a:spcAft>
              <a:defRPr sz="3600">
                <a:solidFill>
                  <a:schemeClr val="tx1"/>
                </a:solidFill>
                <a:latin typeface="Comic Sans MS" panose="030F0702030302020204" pitchFamily="66" charset="0"/>
              </a:defRPr>
            </a:lvl7pPr>
            <a:lvl8pPr marL="3429000" indent="-228600" eaLnBrk="0" fontAlgn="base" hangingPunct="0">
              <a:spcBef>
                <a:spcPct val="0"/>
              </a:spcBef>
              <a:spcAft>
                <a:spcPct val="0"/>
              </a:spcAft>
              <a:defRPr sz="3600">
                <a:solidFill>
                  <a:schemeClr val="tx1"/>
                </a:solidFill>
                <a:latin typeface="Comic Sans MS" panose="030F0702030302020204" pitchFamily="66" charset="0"/>
              </a:defRPr>
            </a:lvl8pPr>
            <a:lvl9pPr marL="3886200" indent="-228600" eaLnBrk="0" fontAlgn="base" hangingPunct="0">
              <a:spcBef>
                <a:spcPct val="0"/>
              </a:spcBef>
              <a:spcAft>
                <a:spcPct val="0"/>
              </a:spcAft>
              <a:defRPr sz="3600">
                <a:solidFill>
                  <a:schemeClr val="tx1"/>
                </a:solidFill>
                <a:latin typeface="Comic Sans MS" panose="030F0702030302020204" pitchFamily="66" charset="0"/>
              </a:defRPr>
            </a:lvl9pPr>
          </a:lstStyle>
          <a:p>
            <a:pPr eaLnBrk="1" hangingPunct="1">
              <a:defRPr/>
            </a:pPr>
            <a:fld id="{3449D52E-033B-4880-B9F7-A0A9A3118137}" type="slidenum">
              <a:rPr lang="tr-TR" altLang="tr-TR" sz="1200">
                <a:solidFill>
                  <a:srgbClr val="FFFFFF"/>
                </a:solidFill>
                <a:latin typeface="Tahoma" panose="020B0604030504040204" pitchFamily="34" charset="0"/>
              </a:rPr>
              <a:pPr eaLnBrk="1" hangingPunct="1">
                <a:defRPr/>
              </a:pPr>
              <a:t>7</a:t>
            </a:fld>
            <a:endParaRPr lang="tr-TR" altLang="tr-TR" sz="1200">
              <a:solidFill>
                <a:srgbClr val="FFFFFF"/>
              </a:solidFill>
              <a:latin typeface="Tahoma" panose="020B0604030504040204" pitchFamily="34" charset="0"/>
            </a:endParaRPr>
          </a:p>
        </p:txBody>
      </p:sp>
      <p:sp>
        <p:nvSpPr>
          <p:cNvPr id="345090" name="Rectangle 2"/>
          <p:cNvSpPr>
            <a:spLocks noGrp="1" noChangeArrowheads="1"/>
          </p:cNvSpPr>
          <p:nvPr>
            <p:ph type="body" idx="1"/>
          </p:nvPr>
        </p:nvSpPr>
        <p:spPr>
          <a:xfrm>
            <a:off x="1981200" y="838201"/>
            <a:ext cx="8229600" cy="5287963"/>
          </a:xfrm>
        </p:spPr>
        <p:txBody>
          <a:bodyPr/>
          <a:lstStyle/>
          <a:p>
            <a:pPr eaLnBrk="1" hangingPunct="1">
              <a:defRPr/>
            </a:pPr>
            <a:r>
              <a:rPr lang="tr-TR" smtClean="0"/>
              <a:t>Dünyada var olan 900 milyon ha tropikal ormanların her yıl 11 milyon ha’dan fazlası yok edilmektedir.</a:t>
            </a:r>
          </a:p>
          <a:p>
            <a:pPr eaLnBrk="1" hangingPunct="1">
              <a:defRPr/>
            </a:pPr>
            <a:r>
              <a:rPr lang="tr-TR" smtClean="0"/>
              <a:t>Partheon Tapınağı M.Ö. 5.yy’da yapılmış ve son 35 yılda gördüğü zarar yapılışından 1960 yılına kadar olan zarardan daha fazla olmuştur. </a:t>
            </a:r>
          </a:p>
          <a:p>
            <a:pPr eaLnBrk="1" hangingPunct="1">
              <a:defRPr/>
            </a:pPr>
            <a:r>
              <a:rPr lang="tr-TR" smtClean="0"/>
              <a:t>1952 yılında Londra’da zehirli sisler yüzünden 4000 kişi yaşamını kaybetmiştir.</a:t>
            </a:r>
          </a:p>
        </p:txBody>
      </p:sp>
    </p:spTree>
    <p:extLst>
      <p:ext uri="{BB962C8B-B14F-4D97-AF65-F5344CB8AC3E}">
        <p14:creationId xmlns:p14="http://schemas.microsoft.com/office/powerpoint/2010/main" val="2571124925"/>
      </p:ext>
    </p:extLst>
  </p:cSld>
  <p:clrMapOvr>
    <a:masterClrMapping/>
  </p:clrMapOvr>
  <p:transition>
    <p:zo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5 Slayt Numarası Yer Tutucusu"/>
          <p:cNvSpPr>
            <a:spLocks noGrp="1"/>
          </p:cNvSpPr>
          <p:nvPr>
            <p:ph type="sldNum" sz="quarter" idx="12"/>
          </p:nvPr>
        </p:nvSpPr>
        <p:spPr/>
        <p:txBody>
          <a:bodyPr/>
          <a:lstStyle>
            <a:lvl1pPr eaLnBrk="0" hangingPunct="0">
              <a:defRPr sz="3600">
                <a:solidFill>
                  <a:schemeClr val="tx1"/>
                </a:solidFill>
                <a:latin typeface="Comic Sans MS" panose="030F0702030302020204" pitchFamily="66" charset="0"/>
              </a:defRPr>
            </a:lvl1pPr>
            <a:lvl2pPr marL="742950" indent="-285750" eaLnBrk="0" hangingPunct="0">
              <a:defRPr sz="3600">
                <a:solidFill>
                  <a:schemeClr val="tx1"/>
                </a:solidFill>
                <a:latin typeface="Comic Sans MS" panose="030F0702030302020204" pitchFamily="66" charset="0"/>
              </a:defRPr>
            </a:lvl2pPr>
            <a:lvl3pPr marL="1143000" indent="-228600" eaLnBrk="0" hangingPunct="0">
              <a:defRPr sz="3600">
                <a:solidFill>
                  <a:schemeClr val="tx1"/>
                </a:solidFill>
                <a:latin typeface="Comic Sans MS" panose="030F0702030302020204" pitchFamily="66" charset="0"/>
              </a:defRPr>
            </a:lvl3pPr>
            <a:lvl4pPr marL="1600200" indent="-228600" eaLnBrk="0" hangingPunct="0">
              <a:defRPr sz="3600">
                <a:solidFill>
                  <a:schemeClr val="tx1"/>
                </a:solidFill>
                <a:latin typeface="Comic Sans MS" panose="030F0702030302020204" pitchFamily="66" charset="0"/>
              </a:defRPr>
            </a:lvl4pPr>
            <a:lvl5pPr marL="2057400" indent="-228600" eaLnBrk="0" hangingPunct="0">
              <a:defRPr sz="3600">
                <a:solidFill>
                  <a:schemeClr val="tx1"/>
                </a:solidFill>
                <a:latin typeface="Comic Sans MS" panose="030F0702030302020204" pitchFamily="66" charset="0"/>
              </a:defRPr>
            </a:lvl5pPr>
            <a:lvl6pPr marL="2514600" indent="-228600" eaLnBrk="0" fontAlgn="base" hangingPunct="0">
              <a:spcBef>
                <a:spcPct val="0"/>
              </a:spcBef>
              <a:spcAft>
                <a:spcPct val="0"/>
              </a:spcAft>
              <a:defRPr sz="3600">
                <a:solidFill>
                  <a:schemeClr val="tx1"/>
                </a:solidFill>
                <a:latin typeface="Comic Sans MS" panose="030F0702030302020204" pitchFamily="66" charset="0"/>
              </a:defRPr>
            </a:lvl6pPr>
            <a:lvl7pPr marL="2971800" indent="-228600" eaLnBrk="0" fontAlgn="base" hangingPunct="0">
              <a:spcBef>
                <a:spcPct val="0"/>
              </a:spcBef>
              <a:spcAft>
                <a:spcPct val="0"/>
              </a:spcAft>
              <a:defRPr sz="3600">
                <a:solidFill>
                  <a:schemeClr val="tx1"/>
                </a:solidFill>
                <a:latin typeface="Comic Sans MS" panose="030F0702030302020204" pitchFamily="66" charset="0"/>
              </a:defRPr>
            </a:lvl7pPr>
            <a:lvl8pPr marL="3429000" indent="-228600" eaLnBrk="0" fontAlgn="base" hangingPunct="0">
              <a:spcBef>
                <a:spcPct val="0"/>
              </a:spcBef>
              <a:spcAft>
                <a:spcPct val="0"/>
              </a:spcAft>
              <a:defRPr sz="3600">
                <a:solidFill>
                  <a:schemeClr val="tx1"/>
                </a:solidFill>
                <a:latin typeface="Comic Sans MS" panose="030F0702030302020204" pitchFamily="66" charset="0"/>
              </a:defRPr>
            </a:lvl8pPr>
            <a:lvl9pPr marL="3886200" indent="-228600" eaLnBrk="0" fontAlgn="base" hangingPunct="0">
              <a:spcBef>
                <a:spcPct val="0"/>
              </a:spcBef>
              <a:spcAft>
                <a:spcPct val="0"/>
              </a:spcAft>
              <a:defRPr sz="3600">
                <a:solidFill>
                  <a:schemeClr val="tx1"/>
                </a:solidFill>
                <a:latin typeface="Comic Sans MS" panose="030F0702030302020204" pitchFamily="66" charset="0"/>
              </a:defRPr>
            </a:lvl9pPr>
          </a:lstStyle>
          <a:p>
            <a:pPr eaLnBrk="1" hangingPunct="1">
              <a:defRPr/>
            </a:pPr>
            <a:fld id="{B3C2617B-5149-4D4E-9C0C-335793B45E9B}" type="slidenum">
              <a:rPr lang="tr-TR" altLang="tr-TR" sz="1200">
                <a:solidFill>
                  <a:srgbClr val="FFFFFF"/>
                </a:solidFill>
                <a:latin typeface="Tahoma" panose="020B0604030504040204" pitchFamily="34" charset="0"/>
              </a:rPr>
              <a:pPr eaLnBrk="1" hangingPunct="1">
                <a:defRPr/>
              </a:pPr>
              <a:t>8</a:t>
            </a:fld>
            <a:endParaRPr lang="tr-TR" altLang="tr-TR" sz="1200">
              <a:solidFill>
                <a:srgbClr val="FFFFFF"/>
              </a:solidFill>
              <a:latin typeface="Tahoma" panose="020B0604030504040204" pitchFamily="34" charset="0"/>
            </a:endParaRPr>
          </a:p>
        </p:txBody>
      </p:sp>
      <p:sp>
        <p:nvSpPr>
          <p:cNvPr id="346114" name="Rectangle 2"/>
          <p:cNvSpPr>
            <a:spLocks noGrp="1" noChangeArrowheads="1"/>
          </p:cNvSpPr>
          <p:nvPr>
            <p:ph type="body" idx="1"/>
          </p:nvPr>
        </p:nvSpPr>
        <p:spPr>
          <a:xfrm>
            <a:off x="1981200" y="609601"/>
            <a:ext cx="8229600" cy="5516563"/>
          </a:xfrm>
        </p:spPr>
        <p:txBody>
          <a:bodyPr/>
          <a:lstStyle/>
          <a:p>
            <a:pPr eaLnBrk="1" hangingPunct="1">
              <a:defRPr/>
            </a:pPr>
            <a:r>
              <a:rPr lang="tr-TR" smtClean="0"/>
              <a:t>Türkiye, Avrupa ülkeleri içinde nüfusu en hızlı artan ülkedir.</a:t>
            </a:r>
          </a:p>
          <a:p>
            <a:pPr eaLnBrk="1" hangingPunct="1">
              <a:defRPr/>
            </a:pPr>
            <a:r>
              <a:rPr lang="tr-TR" smtClean="0"/>
              <a:t> Hızlı sanayileşme, sanayi için yanlış yer seçimi nedenleri ile sanayinin arıtılmadan doğrudan alıcı ortama bırakılan atıkları bazı bölgelerde geri dönülmez çevre kirliliğine ve tahribatına neden olmaktadır (İzmit Körfezi, İzmir Körfezi, Haliç gibi).</a:t>
            </a:r>
          </a:p>
          <a:p>
            <a:pPr eaLnBrk="1" hangingPunct="1">
              <a:defRPr/>
            </a:pPr>
            <a:r>
              <a:rPr lang="tr-TR" smtClean="0"/>
              <a:t>Türkiye’den her yıl erozyonla taşınan toprak miktarı 500 milyon ton civarındadır.</a:t>
            </a:r>
          </a:p>
        </p:txBody>
      </p:sp>
    </p:spTree>
    <p:extLst>
      <p:ext uri="{BB962C8B-B14F-4D97-AF65-F5344CB8AC3E}">
        <p14:creationId xmlns:p14="http://schemas.microsoft.com/office/powerpoint/2010/main" val="3411209804"/>
      </p:ext>
    </p:extLst>
  </p:cSld>
  <p:clrMapOvr>
    <a:masterClrMapping/>
  </p:clrMapOvr>
  <p:transition>
    <p:zo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5 Slayt Numarası Yer Tutucusu"/>
          <p:cNvSpPr>
            <a:spLocks noGrp="1"/>
          </p:cNvSpPr>
          <p:nvPr>
            <p:ph type="sldNum" sz="quarter" idx="12"/>
          </p:nvPr>
        </p:nvSpPr>
        <p:spPr/>
        <p:txBody>
          <a:bodyPr/>
          <a:lstStyle>
            <a:lvl1pPr eaLnBrk="0" hangingPunct="0">
              <a:defRPr sz="3600">
                <a:solidFill>
                  <a:schemeClr val="tx1"/>
                </a:solidFill>
                <a:latin typeface="Comic Sans MS" panose="030F0702030302020204" pitchFamily="66" charset="0"/>
              </a:defRPr>
            </a:lvl1pPr>
            <a:lvl2pPr marL="742950" indent="-285750" eaLnBrk="0" hangingPunct="0">
              <a:defRPr sz="3600">
                <a:solidFill>
                  <a:schemeClr val="tx1"/>
                </a:solidFill>
                <a:latin typeface="Comic Sans MS" panose="030F0702030302020204" pitchFamily="66" charset="0"/>
              </a:defRPr>
            </a:lvl2pPr>
            <a:lvl3pPr marL="1143000" indent="-228600" eaLnBrk="0" hangingPunct="0">
              <a:defRPr sz="3600">
                <a:solidFill>
                  <a:schemeClr val="tx1"/>
                </a:solidFill>
                <a:latin typeface="Comic Sans MS" panose="030F0702030302020204" pitchFamily="66" charset="0"/>
              </a:defRPr>
            </a:lvl3pPr>
            <a:lvl4pPr marL="1600200" indent="-228600" eaLnBrk="0" hangingPunct="0">
              <a:defRPr sz="3600">
                <a:solidFill>
                  <a:schemeClr val="tx1"/>
                </a:solidFill>
                <a:latin typeface="Comic Sans MS" panose="030F0702030302020204" pitchFamily="66" charset="0"/>
              </a:defRPr>
            </a:lvl4pPr>
            <a:lvl5pPr marL="2057400" indent="-228600" eaLnBrk="0" hangingPunct="0">
              <a:defRPr sz="3600">
                <a:solidFill>
                  <a:schemeClr val="tx1"/>
                </a:solidFill>
                <a:latin typeface="Comic Sans MS" panose="030F0702030302020204" pitchFamily="66" charset="0"/>
              </a:defRPr>
            </a:lvl5pPr>
            <a:lvl6pPr marL="2514600" indent="-228600" eaLnBrk="0" fontAlgn="base" hangingPunct="0">
              <a:spcBef>
                <a:spcPct val="0"/>
              </a:spcBef>
              <a:spcAft>
                <a:spcPct val="0"/>
              </a:spcAft>
              <a:defRPr sz="3600">
                <a:solidFill>
                  <a:schemeClr val="tx1"/>
                </a:solidFill>
                <a:latin typeface="Comic Sans MS" panose="030F0702030302020204" pitchFamily="66" charset="0"/>
              </a:defRPr>
            </a:lvl6pPr>
            <a:lvl7pPr marL="2971800" indent="-228600" eaLnBrk="0" fontAlgn="base" hangingPunct="0">
              <a:spcBef>
                <a:spcPct val="0"/>
              </a:spcBef>
              <a:spcAft>
                <a:spcPct val="0"/>
              </a:spcAft>
              <a:defRPr sz="3600">
                <a:solidFill>
                  <a:schemeClr val="tx1"/>
                </a:solidFill>
                <a:latin typeface="Comic Sans MS" panose="030F0702030302020204" pitchFamily="66" charset="0"/>
              </a:defRPr>
            </a:lvl7pPr>
            <a:lvl8pPr marL="3429000" indent="-228600" eaLnBrk="0" fontAlgn="base" hangingPunct="0">
              <a:spcBef>
                <a:spcPct val="0"/>
              </a:spcBef>
              <a:spcAft>
                <a:spcPct val="0"/>
              </a:spcAft>
              <a:defRPr sz="3600">
                <a:solidFill>
                  <a:schemeClr val="tx1"/>
                </a:solidFill>
                <a:latin typeface="Comic Sans MS" panose="030F0702030302020204" pitchFamily="66" charset="0"/>
              </a:defRPr>
            </a:lvl8pPr>
            <a:lvl9pPr marL="3886200" indent="-228600" eaLnBrk="0" fontAlgn="base" hangingPunct="0">
              <a:spcBef>
                <a:spcPct val="0"/>
              </a:spcBef>
              <a:spcAft>
                <a:spcPct val="0"/>
              </a:spcAft>
              <a:defRPr sz="3600">
                <a:solidFill>
                  <a:schemeClr val="tx1"/>
                </a:solidFill>
                <a:latin typeface="Comic Sans MS" panose="030F0702030302020204" pitchFamily="66" charset="0"/>
              </a:defRPr>
            </a:lvl9pPr>
          </a:lstStyle>
          <a:p>
            <a:pPr eaLnBrk="1" hangingPunct="1">
              <a:defRPr/>
            </a:pPr>
            <a:fld id="{4CBAA16B-2919-4A93-87E2-208AC9ABE48F}" type="slidenum">
              <a:rPr lang="tr-TR" altLang="tr-TR" sz="1200">
                <a:solidFill>
                  <a:srgbClr val="FFFFFF"/>
                </a:solidFill>
                <a:latin typeface="Tahoma" panose="020B0604030504040204" pitchFamily="34" charset="0"/>
              </a:rPr>
              <a:pPr eaLnBrk="1" hangingPunct="1">
                <a:defRPr/>
              </a:pPr>
              <a:t>9</a:t>
            </a:fld>
            <a:endParaRPr lang="tr-TR" altLang="tr-TR" sz="1200">
              <a:solidFill>
                <a:srgbClr val="FFFFFF"/>
              </a:solidFill>
              <a:latin typeface="Tahoma" panose="020B0604030504040204" pitchFamily="34" charset="0"/>
            </a:endParaRPr>
          </a:p>
        </p:txBody>
      </p:sp>
      <p:sp>
        <p:nvSpPr>
          <p:cNvPr id="347138" name="Rectangle 2"/>
          <p:cNvSpPr>
            <a:spLocks noGrp="1" noChangeArrowheads="1"/>
          </p:cNvSpPr>
          <p:nvPr>
            <p:ph type="body" idx="1"/>
          </p:nvPr>
        </p:nvSpPr>
        <p:spPr>
          <a:xfrm>
            <a:off x="1981200" y="1447801"/>
            <a:ext cx="8229600" cy="4678363"/>
          </a:xfrm>
        </p:spPr>
        <p:txBody>
          <a:bodyPr/>
          <a:lstStyle/>
          <a:p>
            <a:pPr eaLnBrk="1" hangingPunct="1">
              <a:defRPr/>
            </a:pPr>
            <a:r>
              <a:rPr lang="tr-TR" smtClean="0"/>
              <a:t>1950-1985 döneminde yaklaşık 2.5 milyon ha orman alanı, turizm ve yerleşmeye açılarak ve orman yangınları ile yok olmuştur.</a:t>
            </a:r>
          </a:p>
          <a:p>
            <a:pPr eaLnBrk="1" hangingPunct="1">
              <a:defRPr/>
            </a:pPr>
            <a:r>
              <a:rPr lang="tr-TR" smtClean="0"/>
              <a:t>Denizlerimiz, göllerimiz, yer altı ve yer üstü kaynaklarımız hızla kirletilmektedir.</a:t>
            </a:r>
          </a:p>
          <a:p>
            <a:pPr eaLnBrk="1" hangingPunct="1">
              <a:buFont typeface="Wingdings" panose="05000000000000000000" pitchFamily="2" charset="2"/>
              <a:buNone/>
              <a:defRPr/>
            </a:pPr>
            <a:endParaRPr lang="tr-TR" smtClean="0"/>
          </a:p>
        </p:txBody>
      </p:sp>
    </p:spTree>
    <p:extLst>
      <p:ext uri="{BB962C8B-B14F-4D97-AF65-F5344CB8AC3E}">
        <p14:creationId xmlns:p14="http://schemas.microsoft.com/office/powerpoint/2010/main" val="2903975050"/>
      </p:ext>
    </p:extLst>
  </p:cSld>
  <p:clrMapOvr>
    <a:masterClrMapping/>
  </p:clrMapOvr>
  <p:transition>
    <p:zoom/>
  </p:transition>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kyanus">
  <a:themeElements>
    <a:clrScheme name="Okyanus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kyanus">
      <a:majorFont>
        <a:latin typeface="Tahoma"/>
        <a:ea typeface=""/>
        <a:cs typeface=""/>
      </a:majorFont>
      <a:minorFont>
        <a:latin typeface="Tahoma"/>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kyanus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kyanus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kyanus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kyanus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kyanus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kyanus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kyanus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kyanus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Çatlak">
  <a:themeElements>
    <a:clrScheme name="Çatlak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fontScheme name="Çatlak">
      <a:majorFont>
        <a:latin typeface="Tahoma"/>
        <a:ea typeface=""/>
        <a:cs typeface=""/>
      </a:majorFont>
      <a:minorFont>
        <a:latin typeface="Tahoma"/>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Çatlak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clrMap bg1="dk2" tx1="lt1" bg2="dk1" tx2="lt2" accent1="accent1" accent2="accent2" accent3="accent3" accent4="accent4" accent5="accent5" accent6="accent6" hlink="hlink" folHlink="folHlink"/>
    </a:extraClrScheme>
    <a:extraClrScheme>
      <a:clrScheme name="Çatlak 2">
        <a:dk1>
          <a:srgbClr val="674E2F"/>
        </a:dk1>
        <a:lt1>
          <a:srgbClr val="FFFFFF"/>
        </a:lt1>
        <a:dk2>
          <a:srgbClr val="533F27"/>
        </a:dk2>
        <a:lt2>
          <a:srgbClr val="D8B274"/>
        </a:lt2>
        <a:accent1>
          <a:srgbClr val="CC9900"/>
        </a:accent1>
        <a:accent2>
          <a:srgbClr val="8F5F2F"/>
        </a:accent2>
        <a:accent3>
          <a:srgbClr val="B3AFAC"/>
        </a:accent3>
        <a:accent4>
          <a:srgbClr val="DADADA"/>
        </a:accent4>
        <a:accent5>
          <a:srgbClr val="E2CAAA"/>
        </a:accent5>
        <a:accent6>
          <a:srgbClr val="81552A"/>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Çatlak 3">
        <a:dk1>
          <a:srgbClr val="646464"/>
        </a:dk1>
        <a:lt1>
          <a:srgbClr val="FFFFFF"/>
        </a:lt1>
        <a:dk2>
          <a:srgbClr val="545454"/>
        </a:dk2>
        <a:lt2>
          <a:srgbClr val="D4D4CE"/>
        </a:lt2>
        <a:accent1>
          <a:srgbClr val="49747D"/>
        </a:accent1>
        <a:accent2>
          <a:srgbClr val="8F9699"/>
        </a:accent2>
        <a:accent3>
          <a:srgbClr val="B3B3B3"/>
        </a:accent3>
        <a:accent4>
          <a:srgbClr val="DADADA"/>
        </a:accent4>
        <a:accent5>
          <a:srgbClr val="B1BCBF"/>
        </a:accent5>
        <a:accent6>
          <a:srgbClr val="81878A"/>
        </a:accent6>
        <a:hlink>
          <a:srgbClr val="8DC4D7"/>
        </a:hlink>
        <a:folHlink>
          <a:srgbClr val="7FB97F"/>
        </a:folHlink>
      </a:clrScheme>
      <a:clrMap bg1="dk2" tx1="lt1" bg2="dk1" tx2="lt2" accent1="accent1" accent2="accent2" accent3="accent3" accent4="accent4" accent5="accent5" accent6="accent6" hlink="hlink" folHlink="folHlink"/>
    </a:extraClrScheme>
    <a:extraClrScheme>
      <a:clrScheme name="Çatlak 4">
        <a:dk1>
          <a:srgbClr val="3A7400"/>
        </a:dk1>
        <a:lt1>
          <a:srgbClr val="FFFFFF"/>
        </a:lt1>
        <a:dk2>
          <a:srgbClr val="2E5C00"/>
        </a:dk2>
        <a:lt2>
          <a:srgbClr val="FFFFFF"/>
        </a:lt2>
        <a:accent1>
          <a:srgbClr val="79CA02"/>
        </a:accent1>
        <a:accent2>
          <a:srgbClr val="008080"/>
        </a:accent2>
        <a:accent3>
          <a:srgbClr val="ADB5AA"/>
        </a:accent3>
        <a:accent4>
          <a:srgbClr val="DADADA"/>
        </a:accent4>
        <a:accent5>
          <a:srgbClr val="BEE1AA"/>
        </a:accent5>
        <a:accent6>
          <a:srgbClr val="007373"/>
        </a:accent6>
        <a:hlink>
          <a:srgbClr val="A8DE0E"/>
        </a:hlink>
        <a:folHlink>
          <a:srgbClr val="00CC66"/>
        </a:folHlink>
      </a:clrScheme>
      <a:clrMap bg1="dk2" tx1="lt1" bg2="dk1" tx2="lt2" accent1="accent1" accent2="accent2" accent3="accent3" accent4="accent4" accent5="accent5" accent6="accent6" hlink="hlink" folHlink="folHlink"/>
    </a:extraClrScheme>
    <a:extraClrScheme>
      <a:clrScheme name="Çatlak 5">
        <a:dk1>
          <a:srgbClr val="008885"/>
        </a:dk1>
        <a:lt1>
          <a:srgbClr val="FFFFFF"/>
        </a:lt1>
        <a:dk2>
          <a:srgbClr val="007572"/>
        </a:dk2>
        <a:lt2>
          <a:srgbClr val="FFFF99"/>
        </a:lt2>
        <a:accent1>
          <a:srgbClr val="33CCCC"/>
        </a:accent1>
        <a:accent2>
          <a:srgbClr val="6D6FC7"/>
        </a:accent2>
        <a:accent3>
          <a:srgbClr val="AABDBC"/>
        </a:accent3>
        <a:accent4>
          <a:srgbClr val="DADADA"/>
        </a:accent4>
        <a:accent5>
          <a:srgbClr val="ADE2E2"/>
        </a:accent5>
        <a:accent6>
          <a:srgbClr val="6264B4"/>
        </a:accent6>
        <a:hlink>
          <a:srgbClr val="FFFFCC"/>
        </a:hlink>
        <a:folHlink>
          <a:srgbClr val="00FF00"/>
        </a:folHlink>
      </a:clrScheme>
      <a:clrMap bg1="dk2" tx1="lt1" bg2="dk1" tx2="lt2" accent1="accent1" accent2="accent2" accent3="accent3" accent4="accent4" accent5="accent5" accent6="accent6" hlink="hlink" folHlink="folHlink"/>
    </a:extraClrScheme>
    <a:extraClrScheme>
      <a:clrScheme name="Çatlak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clrMap bg1="dk2" tx1="lt1" bg2="dk1" tx2="lt2" accent1="accent1" accent2="accent2" accent3="accent3" accent4="accent4" accent5="accent5" accent6="accent6" hlink="hlink" folHlink="folHlink"/>
    </a:extraClrScheme>
    <a:extraClrScheme>
      <a:clrScheme name="Çatlak 7">
        <a:dk1>
          <a:srgbClr val="7474A2"/>
        </a:dk1>
        <a:lt1>
          <a:srgbClr val="FFFFFF"/>
        </a:lt1>
        <a:dk2>
          <a:srgbClr val="5E5E8E"/>
        </a:dk2>
        <a:lt2>
          <a:srgbClr val="D1D1DF"/>
        </a:lt2>
        <a:accent1>
          <a:srgbClr val="CC66FF"/>
        </a:accent1>
        <a:accent2>
          <a:srgbClr val="6666FF"/>
        </a:accent2>
        <a:accent3>
          <a:srgbClr val="B6B6C6"/>
        </a:accent3>
        <a:accent4>
          <a:srgbClr val="DADADA"/>
        </a:accent4>
        <a:accent5>
          <a:srgbClr val="E2B8FF"/>
        </a:accent5>
        <a:accent6>
          <a:srgbClr val="5C5CE7"/>
        </a:accent6>
        <a:hlink>
          <a:srgbClr val="FFCC99"/>
        </a:hlink>
        <a:folHlink>
          <a:srgbClr val="CCCCFF"/>
        </a:folHlink>
      </a:clrScheme>
      <a:clrMap bg1="dk2" tx1="lt1" bg2="dk1" tx2="lt2" accent1="accent1" accent2="accent2" accent3="accent3" accent4="accent4" accent5="accent5" accent6="accent6" hlink="hlink" folHlink="folHlink"/>
    </a:extraClrScheme>
    <a:extraClrScheme>
      <a:clrScheme name="Çatlak 8">
        <a:dk1>
          <a:srgbClr val="000000"/>
        </a:dk1>
        <a:lt1>
          <a:srgbClr val="D0DAE2"/>
        </a:lt1>
        <a:dk2>
          <a:srgbClr val="000000"/>
        </a:dk2>
        <a:lt2>
          <a:srgbClr val="E7EDF1"/>
        </a:lt2>
        <a:accent1>
          <a:srgbClr val="33CCCC"/>
        </a:accent1>
        <a:accent2>
          <a:srgbClr val="0099CC"/>
        </a:accent2>
        <a:accent3>
          <a:srgbClr val="E4EAEE"/>
        </a:accent3>
        <a:accent4>
          <a:srgbClr val="000000"/>
        </a:accent4>
        <a:accent5>
          <a:srgbClr val="ADE2E2"/>
        </a:accent5>
        <a:accent6>
          <a:srgbClr val="008AB9"/>
        </a:accent6>
        <a:hlink>
          <a:srgbClr val="3333CC"/>
        </a:hlink>
        <a:folHlink>
          <a:srgbClr val="008080"/>
        </a:folHlink>
      </a:clrScheme>
      <a:clrMap bg1="lt1" tx1="dk1" bg2="lt2" tx2="dk2" accent1="accent1" accent2="accent2" accent3="accent3" accent4="accent4" accent5="accent5" accent6="accent6" hlink="hlink" folHlink="folHlink"/>
    </a:extraClrScheme>
    <a:extraClrScheme>
      <a:clrScheme name="Çatlak 9">
        <a:dk1>
          <a:srgbClr val="000000"/>
        </a:dk1>
        <a:lt1>
          <a:srgbClr val="FFFFFF"/>
        </a:lt1>
        <a:dk2>
          <a:srgbClr val="000000"/>
        </a:dk2>
        <a:lt2>
          <a:srgbClr val="E6E6E6"/>
        </a:lt2>
        <a:accent1>
          <a:srgbClr val="66CCFF"/>
        </a:accent1>
        <a:accent2>
          <a:srgbClr val="9999FF"/>
        </a:accent2>
        <a:accent3>
          <a:srgbClr val="FFFFFF"/>
        </a:accent3>
        <a:accent4>
          <a:srgbClr val="000000"/>
        </a:accent4>
        <a:accent5>
          <a:srgbClr val="B8E2FF"/>
        </a:accent5>
        <a:accent6>
          <a:srgbClr val="8A8AE7"/>
        </a:accent6>
        <a:hlink>
          <a:srgbClr val="3333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576</Words>
  <Application>Microsoft Office PowerPoint</Application>
  <PresentationFormat>Geniş ekran</PresentationFormat>
  <Paragraphs>59</Paragraphs>
  <Slides>12</Slides>
  <Notes>2</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12</vt:i4>
      </vt:variant>
    </vt:vector>
  </HeadingPairs>
  <TitlesOfParts>
    <vt:vector size="21" baseType="lpstr">
      <vt:lpstr>Arial</vt:lpstr>
      <vt:lpstr>Calibri</vt:lpstr>
      <vt:lpstr>Calibri Light</vt:lpstr>
      <vt:lpstr>Comic Sans MS</vt:lpstr>
      <vt:lpstr>Tahoma</vt:lpstr>
      <vt:lpstr>Wingdings</vt:lpstr>
      <vt:lpstr>Office Teması</vt:lpstr>
      <vt:lpstr>Okyanus</vt:lpstr>
      <vt:lpstr>Çatlak</vt:lpstr>
      <vt:lpstr>PowerPoint Sunusu</vt:lpstr>
      <vt:lpstr>PowerPoint Sunusu</vt:lpstr>
      <vt:lpstr>ÜLKEMİZDE ALAN KORUMA ÜZERİNE ÇALIŞMALAR YÜRÜTEN KAMU KURUMLARI</vt:lpstr>
      <vt:lpstr>ÇEVRE KORUMAYA YÖNELİK ÇALIŞAN ULUSLARARASI KURULUŞLAR</vt:lpstr>
      <vt:lpstr>ÇEVRE SORUNLARI</vt:lpstr>
      <vt:lpstr>ÇEVRE SORUNLARI İLE İLGİLİ TESPİTLER</vt:lpstr>
      <vt:lpstr>PowerPoint Sunusu</vt:lpstr>
      <vt:lpstr>PowerPoint Sunusu</vt:lpstr>
      <vt:lpstr>PowerPoint Sunusu</vt:lpstr>
      <vt:lpstr>PowerPoint Sunusu</vt:lpstr>
      <vt:lpstr>Dünyanın karşı karşıya olduğu çok önemli iki sorun vardır;</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Windows Kullanıcısı</cp:lastModifiedBy>
  <cp:revision>1</cp:revision>
  <dcterms:created xsi:type="dcterms:W3CDTF">2020-01-21T20:11:23Z</dcterms:created>
  <dcterms:modified xsi:type="dcterms:W3CDTF">2020-01-21T20:11:57Z</dcterms:modified>
</cp:coreProperties>
</file>