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84" r:id="rId2"/>
    <p:sldId id="283" r:id="rId3"/>
    <p:sldId id="301" r:id="rId4"/>
    <p:sldId id="300" r:id="rId5"/>
    <p:sldId id="285" r:id="rId6"/>
    <p:sldId id="286" r:id="rId7"/>
    <p:sldId id="287" r:id="rId8"/>
    <p:sldId id="288" r:id="rId9"/>
    <p:sldId id="280" r:id="rId10"/>
    <p:sldId id="265" r:id="rId11"/>
    <p:sldId id="281" r:id="rId12"/>
    <p:sldId id="266" r:id="rId13"/>
    <p:sldId id="289" r:id="rId14"/>
    <p:sldId id="282" r:id="rId15"/>
    <p:sldId id="267" r:id="rId16"/>
    <p:sldId id="272" r:id="rId17"/>
    <p:sldId id="273" r:id="rId18"/>
    <p:sldId id="274" r:id="rId19"/>
    <p:sldId id="275" r:id="rId20"/>
    <p:sldId id="276" r:id="rId2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6" name="Freeform 4"/>
            <p:cNvSpPr>
              <a:spLocks/>
            </p:cNvSpPr>
            <p:nvPr/>
          </p:nvSpPr>
          <p:spPr bwMode="hidden">
            <a:xfrm>
              <a:off x="0" y="2496"/>
              <a:ext cx="2112" cy="1604"/>
            </a:xfrm>
            <a:custGeom>
              <a:avLst/>
              <a:gdLst>
                <a:gd name="T0" fmla="*/ 574 w 2123"/>
                <a:gd name="T1" fmla="*/ 933 h 1696"/>
                <a:gd name="T2" fmla="*/ 538 w 2123"/>
                <a:gd name="T3" fmla="*/ 611 h 1696"/>
                <a:gd name="T4" fmla="*/ 664 w 2123"/>
                <a:gd name="T5" fmla="*/ 354 h 1696"/>
                <a:gd name="T6" fmla="*/ 917 w 2123"/>
                <a:gd name="T7" fmla="*/ 525 h 1696"/>
                <a:gd name="T8" fmla="*/ 1202 w 2123"/>
                <a:gd name="T9" fmla="*/ 777 h 1696"/>
                <a:gd name="T10" fmla="*/ 1467 w 2123"/>
                <a:gd name="T11" fmla="*/ 992 h 1696"/>
                <a:gd name="T12" fmla="*/ 1782 w 2123"/>
                <a:gd name="T13" fmla="*/ 1216 h 1696"/>
                <a:gd name="T14" fmla="*/ 1863 w 2123"/>
                <a:gd name="T15" fmla="*/ 1264 h 1696"/>
                <a:gd name="T16" fmla="*/ 1817 w 2123"/>
                <a:gd name="T17" fmla="*/ 1212 h 1696"/>
                <a:gd name="T18" fmla="*/ 1397 w 2123"/>
                <a:gd name="T19" fmla="*/ 896 h 1696"/>
                <a:gd name="T20" fmla="*/ 1076 w 2123"/>
                <a:gd name="T21" fmla="*/ 611 h 1696"/>
                <a:gd name="T22" fmla="*/ 715 w 2123"/>
                <a:gd name="T23" fmla="*/ 294 h 1696"/>
                <a:gd name="T24" fmla="*/ 989 w 2123"/>
                <a:gd name="T25" fmla="*/ 278 h 1696"/>
                <a:gd name="T26" fmla="*/ 1272 w 2123"/>
                <a:gd name="T27" fmla="*/ 284 h 1696"/>
                <a:gd name="T28" fmla="*/ 1598 w 2123"/>
                <a:gd name="T29" fmla="*/ 240 h 1696"/>
                <a:gd name="T30" fmla="*/ 2101 w 2123"/>
                <a:gd name="T31" fmla="*/ 176 h 1696"/>
                <a:gd name="T32" fmla="*/ 2053 w 2123"/>
                <a:gd name="T33" fmla="*/ 155 h 1696"/>
                <a:gd name="T34" fmla="*/ 1527 w 2123"/>
                <a:gd name="T35" fmla="*/ 230 h 1696"/>
                <a:gd name="T36" fmla="*/ 1196 w 2123"/>
                <a:gd name="T37" fmla="*/ 246 h 1696"/>
                <a:gd name="T38" fmla="*/ 751 w 2123"/>
                <a:gd name="T39" fmla="*/ 230 h 1696"/>
                <a:gd name="T40" fmla="*/ 811 w 2123"/>
                <a:gd name="T41" fmla="*/ 203 h 1696"/>
                <a:gd name="T42" fmla="*/ 1130 w 2123"/>
                <a:gd name="T43" fmla="*/ 0 h 1696"/>
                <a:gd name="T44" fmla="*/ 1076 w 2123"/>
                <a:gd name="T45" fmla="*/ 26 h 1696"/>
                <a:gd name="T46" fmla="*/ 1000 w 2123"/>
                <a:gd name="T47" fmla="*/ 75 h 1696"/>
                <a:gd name="T48" fmla="*/ 847 w 2123"/>
                <a:gd name="T49" fmla="*/ 171 h 1696"/>
                <a:gd name="T50" fmla="*/ 664 w 2123"/>
                <a:gd name="T51" fmla="*/ 252 h 1696"/>
                <a:gd name="T52" fmla="*/ 628 w 2123"/>
                <a:gd name="T53" fmla="*/ 322 h 1696"/>
                <a:gd name="T54" fmla="*/ 301 w 2123"/>
                <a:gd name="T55" fmla="*/ 525 h 1696"/>
                <a:gd name="T56" fmla="*/ 0 w 2123"/>
                <a:gd name="T57" fmla="*/ 649 h 1696"/>
                <a:gd name="T58" fmla="*/ 0 w 2123"/>
                <a:gd name="T59" fmla="*/ 654 h 1696"/>
                <a:gd name="T60" fmla="*/ 0 w 2123"/>
                <a:gd name="T61" fmla="*/ 686 h 1696"/>
                <a:gd name="T62" fmla="*/ 295 w 2123"/>
                <a:gd name="T63" fmla="*/ 568 h 1696"/>
                <a:gd name="T64" fmla="*/ 586 w 2123"/>
                <a:gd name="T65" fmla="*/ 386 h 1696"/>
                <a:gd name="T66" fmla="*/ 502 w 2123"/>
                <a:gd name="T67" fmla="*/ 601 h 1696"/>
                <a:gd name="T68" fmla="*/ 520 w 2123"/>
                <a:gd name="T69" fmla="*/ 890 h 1696"/>
                <a:gd name="T70" fmla="*/ 456 w 2123"/>
                <a:gd name="T71" fmla="*/ 1045 h 1696"/>
                <a:gd name="T72" fmla="*/ 325 w 2123"/>
                <a:gd name="T73" fmla="*/ 1324 h 1696"/>
                <a:gd name="T74" fmla="*/ 319 w 2123"/>
                <a:gd name="T75" fmla="*/ 1517 h 1696"/>
                <a:gd name="T76" fmla="*/ 325 w 2123"/>
                <a:gd name="T77" fmla="*/ 1517 h 1696"/>
                <a:gd name="T78" fmla="*/ 343 w 2123"/>
                <a:gd name="T79" fmla="*/ 1388 h 1696"/>
                <a:gd name="T80" fmla="*/ 574 w 2123"/>
                <a:gd name="T81" fmla="*/ 933 h 1696"/>
                <a:gd name="T82" fmla="*/ 574 w 2123"/>
                <a:gd name="T83" fmla="*/ 933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sp>
          <p:nvSpPr>
            <p:cNvPr id="8" name="Freeform 6"/>
            <p:cNvSpPr>
              <a:spLocks/>
            </p:cNvSpPr>
            <p:nvPr/>
          </p:nvSpPr>
          <p:spPr bwMode="hidden">
            <a:xfrm>
              <a:off x="0" y="524"/>
              <a:ext cx="973" cy="1195"/>
            </a:xfrm>
            <a:custGeom>
              <a:avLst/>
              <a:gdLst>
                <a:gd name="T0" fmla="*/ 325 w 969"/>
                <a:gd name="T1" fmla="*/ 1192 h 1192"/>
                <a:gd name="T2" fmla="*/ 494 w 969"/>
                <a:gd name="T3" fmla="*/ 1198 h 1192"/>
                <a:gd name="T4" fmla="*/ 584 w 969"/>
                <a:gd name="T5" fmla="*/ 1156 h 1192"/>
                <a:gd name="T6" fmla="*/ 819 w 969"/>
                <a:gd name="T7" fmla="*/ 1091 h 1192"/>
                <a:gd name="T8" fmla="*/ 941 w 969"/>
                <a:gd name="T9" fmla="*/ 1061 h 1192"/>
                <a:gd name="T10" fmla="*/ 765 w 969"/>
                <a:gd name="T11" fmla="*/ 993 h 1192"/>
                <a:gd name="T12" fmla="*/ 560 w 969"/>
                <a:gd name="T13" fmla="*/ 957 h 1192"/>
                <a:gd name="T14" fmla="*/ 199 w 969"/>
                <a:gd name="T15" fmla="*/ 975 h 1192"/>
                <a:gd name="T16" fmla="*/ 301 w 969"/>
                <a:gd name="T17" fmla="*/ 897 h 1192"/>
                <a:gd name="T18" fmla="*/ 500 w 969"/>
                <a:gd name="T19" fmla="*/ 807 h 1192"/>
                <a:gd name="T20" fmla="*/ 700 w 969"/>
                <a:gd name="T21" fmla="*/ 675 h 1192"/>
                <a:gd name="T22" fmla="*/ 706 w 969"/>
                <a:gd name="T23" fmla="*/ 675 h 1192"/>
                <a:gd name="T24" fmla="*/ 718 w 969"/>
                <a:gd name="T25" fmla="*/ 669 h 1192"/>
                <a:gd name="T26" fmla="*/ 759 w 969"/>
                <a:gd name="T27" fmla="*/ 651 h 1192"/>
                <a:gd name="T28" fmla="*/ 783 w 969"/>
                <a:gd name="T29" fmla="*/ 645 h 1192"/>
                <a:gd name="T30" fmla="*/ 795 w 969"/>
                <a:gd name="T31" fmla="*/ 633 h 1192"/>
                <a:gd name="T32" fmla="*/ 801 w 969"/>
                <a:gd name="T33" fmla="*/ 621 h 1192"/>
                <a:gd name="T34" fmla="*/ 795 w 969"/>
                <a:gd name="T35" fmla="*/ 615 h 1192"/>
                <a:gd name="T36" fmla="*/ 789 w 969"/>
                <a:gd name="T37" fmla="*/ 603 h 1192"/>
                <a:gd name="T38" fmla="*/ 789 w 969"/>
                <a:gd name="T39" fmla="*/ 577 h 1192"/>
                <a:gd name="T40" fmla="*/ 801 w 969"/>
                <a:gd name="T41" fmla="*/ 547 h 1192"/>
                <a:gd name="T42" fmla="*/ 813 w 969"/>
                <a:gd name="T43" fmla="*/ 517 h 1192"/>
                <a:gd name="T44" fmla="*/ 831 w 969"/>
                <a:gd name="T45" fmla="*/ 487 h 1192"/>
                <a:gd name="T46" fmla="*/ 843 w 969"/>
                <a:gd name="T47" fmla="*/ 457 h 1192"/>
                <a:gd name="T48" fmla="*/ 849 w 969"/>
                <a:gd name="T49" fmla="*/ 439 h 1192"/>
                <a:gd name="T50" fmla="*/ 857 w 969"/>
                <a:gd name="T51" fmla="*/ 433 h 1192"/>
                <a:gd name="T52" fmla="*/ 857 w 969"/>
                <a:gd name="T53" fmla="*/ 349 h 1192"/>
                <a:gd name="T54" fmla="*/ 857 w 969"/>
                <a:gd name="T55" fmla="*/ 343 h 1192"/>
                <a:gd name="T56" fmla="*/ 863 w 969"/>
                <a:gd name="T57" fmla="*/ 337 h 1192"/>
                <a:gd name="T58" fmla="*/ 881 w 969"/>
                <a:gd name="T59" fmla="*/ 307 h 1192"/>
                <a:gd name="T60" fmla="*/ 893 w 969"/>
                <a:gd name="T61" fmla="*/ 271 h 1192"/>
                <a:gd name="T62" fmla="*/ 905 w 969"/>
                <a:gd name="T63" fmla="*/ 241 h 1192"/>
                <a:gd name="T64" fmla="*/ 911 w 969"/>
                <a:gd name="T65" fmla="*/ 229 h 1192"/>
                <a:gd name="T66" fmla="*/ 917 w 969"/>
                <a:gd name="T67" fmla="*/ 217 h 1192"/>
                <a:gd name="T68" fmla="*/ 935 w 969"/>
                <a:gd name="T69" fmla="*/ 173 h 1192"/>
                <a:gd name="T70" fmla="*/ 953 w 969"/>
                <a:gd name="T71" fmla="*/ 137 h 1192"/>
                <a:gd name="T72" fmla="*/ 959 w 969"/>
                <a:gd name="T73" fmla="*/ 125 h 1192"/>
                <a:gd name="T74" fmla="*/ 959 w 969"/>
                <a:gd name="T75" fmla="*/ 119 h 1192"/>
                <a:gd name="T76" fmla="*/ 977 w 969"/>
                <a:gd name="T77" fmla="*/ 0 h 1192"/>
                <a:gd name="T78" fmla="*/ 953 w 969"/>
                <a:gd name="T79" fmla="*/ 47 h 1192"/>
                <a:gd name="T80" fmla="*/ 789 w 969"/>
                <a:gd name="T81" fmla="*/ 113 h 1192"/>
                <a:gd name="T82" fmla="*/ 712 w 969"/>
                <a:gd name="T83" fmla="*/ 161 h 1192"/>
                <a:gd name="T84" fmla="*/ 464 w 969"/>
                <a:gd name="T85" fmla="*/ 235 h 1192"/>
                <a:gd name="T86" fmla="*/ 283 w 969"/>
                <a:gd name="T87" fmla="*/ 289 h 1192"/>
                <a:gd name="T88" fmla="*/ 175 w 969"/>
                <a:gd name="T89" fmla="*/ 295 h 1192"/>
                <a:gd name="T90" fmla="*/ 12 w 969"/>
                <a:gd name="T91" fmla="*/ 487 h 1192"/>
                <a:gd name="T92" fmla="*/ 0 w 969"/>
                <a:gd name="T93" fmla="*/ 511 h 1192"/>
                <a:gd name="T94" fmla="*/ 0 w 969"/>
                <a:gd name="T95" fmla="*/ 1192 h 1192"/>
                <a:gd name="T96" fmla="*/ 96 w 969"/>
                <a:gd name="T97" fmla="*/ 1186 h 1192"/>
                <a:gd name="T98" fmla="*/ 325 w 969"/>
                <a:gd name="T99" fmla="*/ 1192 h 1192"/>
                <a:gd name="T100" fmla="*/ 325 w 969"/>
                <a:gd name="T101" fmla="*/ 1192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sp>
          <p:nvSpPr>
            <p:cNvPr id="10" name="Freeform 8"/>
            <p:cNvSpPr>
              <a:spLocks/>
            </p:cNvSpPr>
            <p:nvPr/>
          </p:nvSpPr>
          <p:spPr bwMode="hidden">
            <a:xfrm>
              <a:off x="3525" y="1"/>
              <a:ext cx="2185" cy="1508"/>
            </a:xfrm>
            <a:custGeom>
              <a:avLst/>
              <a:gdLst>
                <a:gd name="T0" fmla="*/ 1042 w 2176"/>
                <a:gd name="T1" fmla="*/ 771 h 1505"/>
                <a:gd name="T2" fmla="*/ 1200 w 2176"/>
                <a:gd name="T3" fmla="*/ 1239 h 1505"/>
                <a:gd name="T4" fmla="*/ 964 w 2176"/>
                <a:gd name="T5" fmla="*/ 1197 h 1505"/>
                <a:gd name="T6" fmla="*/ 729 w 2176"/>
                <a:gd name="T7" fmla="*/ 1131 h 1505"/>
                <a:gd name="T8" fmla="*/ 446 w 2176"/>
                <a:gd name="T9" fmla="*/ 1113 h 1505"/>
                <a:gd name="T10" fmla="*/ 0 w 2176"/>
                <a:gd name="T11" fmla="*/ 1083 h 1505"/>
                <a:gd name="T12" fmla="*/ 30 w 2176"/>
                <a:gd name="T13" fmla="*/ 1119 h 1505"/>
                <a:gd name="T14" fmla="*/ 500 w 2176"/>
                <a:gd name="T15" fmla="*/ 1137 h 1505"/>
                <a:gd name="T16" fmla="*/ 783 w 2176"/>
                <a:gd name="T17" fmla="*/ 1191 h 1505"/>
                <a:gd name="T18" fmla="*/ 1140 w 2176"/>
                <a:gd name="T19" fmla="*/ 1307 h 1505"/>
                <a:gd name="T20" fmla="*/ 1078 w 2176"/>
                <a:gd name="T21" fmla="*/ 1325 h 1505"/>
                <a:gd name="T22" fmla="*/ 717 w 2176"/>
                <a:gd name="T23" fmla="*/ 1511 h 1505"/>
                <a:gd name="T24" fmla="*/ 771 w 2176"/>
                <a:gd name="T25" fmla="*/ 1487 h 1505"/>
                <a:gd name="T26" fmla="*/ 869 w 2176"/>
                <a:gd name="T27" fmla="*/ 1445 h 1505"/>
                <a:gd name="T28" fmla="*/ 1030 w 2176"/>
                <a:gd name="T29" fmla="*/ 1361 h 1505"/>
                <a:gd name="T30" fmla="*/ 1224 w 2176"/>
                <a:gd name="T31" fmla="*/ 1301 h 1505"/>
                <a:gd name="T32" fmla="*/ 1277 w 2176"/>
                <a:gd name="T33" fmla="*/ 1227 h 1505"/>
                <a:gd name="T34" fmla="*/ 1646 w 2176"/>
                <a:gd name="T35" fmla="*/ 1047 h 1505"/>
                <a:gd name="T36" fmla="*/ 1947 w 2176"/>
                <a:gd name="T37" fmla="*/ 957 h 1505"/>
                <a:gd name="T38" fmla="*/ 2194 w 2176"/>
                <a:gd name="T39" fmla="*/ 825 h 1505"/>
                <a:gd name="T40" fmla="*/ 1977 w 2176"/>
                <a:gd name="T41" fmla="*/ 915 h 1505"/>
                <a:gd name="T42" fmla="*/ 1670 w 2176"/>
                <a:gd name="T43" fmla="*/ 993 h 1505"/>
                <a:gd name="T44" fmla="*/ 1351 w 2176"/>
                <a:gd name="T45" fmla="*/ 1155 h 1505"/>
                <a:gd name="T46" fmla="*/ 1513 w 2176"/>
                <a:gd name="T47" fmla="*/ 909 h 1505"/>
                <a:gd name="T48" fmla="*/ 1634 w 2176"/>
                <a:gd name="T49" fmla="*/ 547 h 1505"/>
                <a:gd name="T50" fmla="*/ 1754 w 2176"/>
                <a:gd name="T51" fmla="*/ 374 h 1505"/>
                <a:gd name="T52" fmla="*/ 1995 w 2176"/>
                <a:gd name="T53" fmla="*/ 60 h 1505"/>
                <a:gd name="T54" fmla="*/ 2019 w 2176"/>
                <a:gd name="T55" fmla="*/ 0 h 1505"/>
                <a:gd name="T56" fmla="*/ 1989 w 2176"/>
                <a:gd name="T57" fmla="*/ 0 h 1505"/>
                <a:gd name="T58" fmla="*/ 1610 w 2176"/>
                <a:gd name="T59" fmla="*/ 482 h 1505"/>
                <a:gd name="T60" fmla="*/ 1489 w 2176"/>
                <a:gd name="T61" fmla="*/ 891 h 1505"/>
                <a:gd name="T62" fmla="*/ 1265 w 2176"/>
                <a:gd name="T63" fmla="*/ 1179 h 1505"/>
                <a:gd name="T64" fmla="*/ 1140 w 2176"/>
                <a:gd name="T65" fmla="*/ 909 h 1505"/>
                <a:gd name="T66" fmla="*/ 1018 w 2176"/>
                <a:gd name="T67" fmla="*/ 542 h 1505"/>
                <a:gd name="T68" fmla="*/ 893 w 2176"/>
                <a:gd name="T69" fmla="*/ 222 h 1505"/>
                <a:gd name="T70" fmla="*/ 795 w 2176"/>
                <a:gd name="T71" fmla="*/ 0 h 1505"/>
                <a:gd name="T72" fmla="*/ 759 w 2176"/>
                <a:gd name="T73" fmla="*/ 0 h 1505"/>
                <a:gd name="T74" fmla="*/ 911 w 2176"/>
                <a:gd name="T75" fmla="*/ 356 h 1505"/>
                <a:gd name="T76" fmla="*/ 1042 w 2176"/>
                <a:gd name="T77" fmla="*/ 771 h 1505"/>
                <a:gd name="T78" fmla="*/ 1042 w 2176"/>
                <a:gd name="T79" fmla="*/ 771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11" name="Freeform 9"/>
            <p:cNvSpPr>
              <a:spLocks/>
            </p:cNvSpPr>
            <p:nvPr/>
          </p:nvSpPr>
          <p:spPr bwMode="hidden">
            <a:xfrm>
              <a:off x="0" y="649"/>
              <a:ext cx="816" cy="806"/>
            </a:xfrm>
            <a:custGeom>
              <a:avLst/>
              <a:gdLst>
                <a:gd name="T0" fmla="*/ 163 w 813"/>
                <a:gd name="T1" fmla="*/ 566 h 804"/>
                <a:gd name="T2" fmla="*/ 331 w 813"/>
                <a:gd name="T3" fmla="*/ 440 h 804"/>
                <a:gd name="T4" fmla="*/ 650 w 813"/>
                <a:gd name="T5" fmla="*/ 218 h 804"/>
                <a:gd name="T6" fmla="*/ 819 w 813"/>
                <a:gd name="T7" fmla="*/ 0 h 804"/>
                <a:gd name="T8" fmla="*/ 681 w 813"/>
                <a:gd name="T9" fmla="*/ 150 h 804"/>
                <a:gd name="T10" fmla="*/ 146 w 813"/>
                <a:gd name="T11" fmla="*/ 506 h 804"/>
                <a:gd name="T12" fmla="*/ 0 w 813"/>
                <a:gd name="T13" fmla="*/ 736 h 804"/>
                <a:gd name="T14" fmla="*/ 0 w 813"/>
                <a:gd name="T15" fmla="*/ 808 h 804"/>
                <a:gd name="T16" fmla="*/ 163 w 813"/>
                <a:gd name="T17" fmla="*/ 566 h 804"/>
                <a:gd name="T18" fmla="*/ 163 w 813"/>
                <a:gd name="T19" fmla="*/ 566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12" name="Freeform 10"/>
            <p:cNvSpPr>
              <a:spLocks/>
            </p:cNvSpPr>
            <p:nvPr/>
          </p:nvSpPr>
          <p:spPr bwMode="hidden">
            <a:xfrm>
              <a:off x="0" y="1545"/>
              <a:ext cx="762" cy="107"/>
            </a:xfrm>
            <a:custGeom>
              <a:avLst/>
              <a:gdLst>
                <a:gd name="T0" fmla="*/ 464 w 759"/>
                <a:gd name="T1" fmla="*/ 66 h 107"/>
                <a:gd name="T2" fmla="*/ 765 w 759"/>
                <a:gd name="T3" fmla="*/ 0 h 107"/>
                <a:gd name="T4" fmla="*/ 500 w 759"/>
                <a:gd name="T5" fmla="*/ 36 h 107"/>
                <a:gd name="T6" fmla="*/ 140 w 759"/>
                <a:gd name="T7" fmla="*/ 48 h 107"/>
                <a:gd name="T8" fmla="*/ 0 w 759"/>
                <a:gd name="T9" fmla="*/ 78 h 107"/>
                <a:gd name="T10" fmla="*/ 0 w 759"/>
                <a:gd name="T11" fmla="*/ 107 h 107"/>
                <a:gd name="T12" fmla="*/ 96 w 759"/>
                <a:gd name="T13" fmla="*/ 89 h 107"/>
                <a:gd name="T14" fmla="*/ 464 w 759"/>
                <a:gd name="T15" fmla="*/ 66 h 107"/>
                <a:gd name="T16" fmla="*/ 464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13" name="Freeform 11"/>
            <p:cNvSpPr>
              <a:spLocks/>
            </p:cNvSpPr>
            <p:nvPr/>
          </p:nvSpPr>
          <p:spPr bwMode="hidden">
            <a:xfrm>
              <a:off x="2314" y="3431"/>
              <a:ext cx="3182" cy="745"/>
            </a:xfrm>
            <a:custGeom>
              <a:avLst/>
              <a:gdLst>
                <a:gd name="T0" fmla="*/ 1399 w 3169"/>
                <a:gd name="T1" fmla="*/ 241 h 743"/>
                <a:gd name="T2" fmla="*/ 1748 w 3169"/>
                <a:gd name="T3" fmla="*/ 235 h 743"/>
                <a:gd name="T4" fmla="*/ 2105 w 3169"/>
                <a:gd name="T5" fmla="*/ 253 h 743"/>
                <a:gd name="T6" fmla="*/ 2525 w 3169"/>
                <a:gd name="T7" fmla="*/ 235 h 743"/>
                <a:gd name="T8" fmla="*/ 3195 w 3169"/>
                <a:gd name="T9" fmla="*/ 206 h 743"/>
                <a:gd name="T10" fmla="*/ 3141 w 3169"/>
                <a:gd name="T11" fmla="*/ 188 h 743"/>
                <a:gd name="T12" fmla="*/ 2442 w 3169"/>
                <a:gd name="T13" fmla="*/ 223 h 743"/>
                <a:gd name="T14" fmla="*/ 2019 w 3169"/>
                <a:gd name="T15" fmla="*/ 223 h 743"/>
                <a:gd name="T16" fmla="*/ 1471 w 3169"/>
                <a:gd name="T17" fmla="*/ 188 h 743"/>
                <a:gd name="T18" fmla="*/ 1555 w 3169"/>
                <a:gd name="T19" fmla="*/ 168 h 743"/>
                <a:gd name="T20" fmla="*/ 2055 w 3169"/>
                <a:gd name="T21" fmla="*/ 0 h 743"/>
                <a:gd name="T22" fmla="*/ 1977 w 3169"/>
                <a:gd name="T23" fmla="*/ 24 h 743"/>
                <a:gd name="T24" fmla="*/ 1852 w 3169"/>
                <a:gd name="T25" fmla="*/ 66 h 743"/>
                <a:gd name="T26" fmla="*/ 1616 w 3169"/>
                <a:gd name="T27" fmla="*/ 138 h 743"/>
                <a:gd name="T28" fmla="*/ 1350 w 3169"/>
                <a:gd name="T29" fmla="*/ 200 h 743"/>
                <a:gd name="T30" fmla="*/ 1278 w 3169"/>
                <a:gd name="T31" fmla="*/ 253 h 743"/>
                <a:gd name="T32" fmla="*/ 771 w 3169"/>
                <a:gd name="T33" fmla="*/ 415 h 743"/>
                <a:gd name="T34" fmla="*/ 337 w 3169"/>
                <a:gd name="T35" fmla="*/ 505 h 743"/>
                <a:gd name="T36" fmla="*/ 0 w 3169"/>
                <a:gd name="T37" fmla="*/ 621 h 743"/>
                <a:gd name="T38" fmla="*/ 301 w 3169"/>
                <a:gd name="T39" fmla="*/ 541 h 743"/>
                <a:gd name="T40" fmla="*/ 741 w 3169"/>
                <a:gd name="T41" fmla="*/ 451 h 743"/>
                <a:gd name="T42" fmla="*/ 1188 w 3169"/>
                <a:gd name="T43" fmla="*/ 313 h 743"/>
                <a:gd name="T44" fmla="*/ 989 w 3169"/>
                <a:gd name="T45" fmla="*/ 493 h 743"/>
                <a:gd name="T46" fmla="*/ 875 w 3169"/>
                <a:gd name="T47" fmla="*/ 747 h 743"/>
                <a:gd name="T48" fmla="*/ 869 w 3169"/>
                <a:gd name="T49" fmla="*/ 747 h 743"/>
                <a:gd name="T50" fmla="*/ 941 w 3169"/>
                <a:gd name="T51" fmla="*/ 747 h 743"/>
                <a:gd name="T52" fmla="*/ 1030 w 3169"/>
                <a:gd name="T53" fmla="*/ 499 h 743"/>
                <a:gd name="T54" fmla="*/ 1307 w 3169"/>
                <a:gd name="T55" fmla="*/ 283 h 743"/>
                <a:gd name="T56" fmla="*/ 1543 w 3169"/>
                <a:gd name="T57" fmla="*/ 451 h 743"/>
                <a:gd name="T58" fmla="*/ 1784 w 3169"/>
                <a:gd name="T59" fmla="*/ 681 h 743"/>
                <a:gd name="T60" fmla="*/ 1870 w 3169"/>
                <a:gd name="T61" fmla="*/ 747 h 743"/>
                <a:gd name="T62" fmla="*/ 1935 w 3169"/>
                <a:gd name="T63" fmla="*/ 747 h 743"/>
                <a:gd name="T64" fmla="*/ 1706 w 3169"/>
                <a:gd name="T65" fmla="*/ 529 h 743"/>
                <a:gd name="T66" fmla="*/ 1399 w 3169"/>
                <a:gd name="T67" fmla="*/ 241 h 743"/>
                <a:gd name="T68" fmla="*/ 1399 w 3169"/>
                <a:gd name="T69" fmla="*/ 241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tr-TR"/>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tr-TR"/>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tr-TR"/>
            </a:p>
          </p:txBody>
        </p:sp>
        <p:sp>
          <p:nvSpPr>
            <p:cNvPr id="1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tr-TR"/>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2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22" name="Freeform 20"/>
            <p:cNvSpPr>
              <a:spLocks/>
            </p:cNvSpPr>
            <p:nvPr/>
          </p:nvSpPr>
          <p:spPr bwMode="hidden">
            <a:xfrm>
              <a:off x="3160" y="1860"/>
              <a:ext cx="2162" cy="1934"/>
            </a:xfrm>
            <a:custGeom>
              <a:avLst/>
              <a:gdLst>
                <a:gd name="T0" fmla="*/ 1858 w 2153"/>
                <a:gd name="T1" fmla="*/ 855 h 1930"/>
                <a:gd name="T2" fmla="*/ 1953 w 2153"/>
                <a:gd name="T3" fmla="*/ 1023 h 1930"/>
                <a:gd name="T4" fmla="*/ 2069 w 2153"/>
                <a:gd name="T5" fmla="*/ 1172 h 1930"/>
                <a:gd name="T6" fmla="*/ 2135 w 2153"/>
                <a:gd name="T7" fmla="*/ 1252 h 1930"/>
                <a:gd name="T8" fmla="*/ 2171 w 2153"/>
                <a:gd name="T9" fmla="*/ 1300 h 1930"/>
                <a:gd name="T10" fmla="*/ 1905 w 2153"/>
                <a:gd name="T11" fmla="*/ 981 h 1930"/>
                <a:gd name="T12" fmla="*/ 1876 w 2153"/>
                <a:gd name="T13" fmla="*/ 933 h 1930"/>
                <a:gd name="T14" fmla="*/ 1796 w 2153"/>
                <a:gd name="T15" fmla="*/ 1246 h 1930"/>
                <a:gd name="T16" fmla="*/ 1784 w 2153"/>
                <a:gd name="T17" fmla="*/ 1492 h 1930"/>
                <a:gd name="T18" fmla="*/ 1834 w 2153"/>
                <a:gd name="T19" fmla="*/ 1914 h 1930"/>
                <a:gd name="T20" fmla="*/ 1803 w 2153"/>
                <a:gd name="T21" fmla="*/ 1938 h 1930"/>
                <a:gd name="T22" fmla="*/ 1760 w 2153"/>
                <a:gd name="T23" fmla="*/ 1540 h 1930"/>
                <a:gd name="T24" fmla="*/ 1742 w 2153"/>
                <a:gd name="T25" fmla="*/ 1294 h 1930"/>
                <a:gd name="T26" fmla="*/ 1778 w 2153"/>
                <a:gd name="T27" fmla="*/ 1089 h 1930"/>
                <a:gd name="T28" fmla="*/ 1784 w 2153"/>
                <a:gd name="T29" fmla="*/ 879 h 1930"/>
                <a:gd name="T30" fmla="*/ 1278 w 2153"/>
                <a:gd name="T31" fmla="*/ 1011 h 1930"/>
                <a:gd name="T32" fmla="*/ 831 w 2153"/>
                <a:gd name="T33" fmla="*/ 1136 h 1930"/>
                <a:gd name="T34" fmla="*/ 325 w 2153"/>
                <a:gd name="T35" fmla="*/ 1318 h 1930"/>
                <a:gd name="T36" fmla="*/ 18 w 2153"/>
                <a:gd name="T37" fmla="*/ 1426 h 1930"/>
                <a:gd name="T38" fmla="*/ 313 w 2153"/>
                <a:gd name="T39" fmla="*/ 1288 h 1930"/>
                <a:gd name="T40" fmla="*/ 688 w 2153"/>
                <a:gd name="T41" fmla="*/ 1148 h 1930"/>
                <a:gd name="T42" fmla="*/ 1030 w 2153"/>
                <a:gd name="T43" fmla="*/ 1041 h 1930"/>
                <a:gd name="T44" fmla="*/ 1423 w 2153"/>
                <a:gd name="T45" fmla="*/ 933 h 1930"/>
                <a:gd name="T46" fmla="*/ 1706 w 2153"/>
                <a:gd name="T47" fmla="*/ 819 h 1930"/>
                <a:gd name="T48" fmla="*/ 1345 w 2153"/>
                <a:gd name="T49" fmla="*/ 625 h 1930"/>
                <a:gd name="T50" fmla="*/ 869 w 2153"/>
                <a:gd name="T51" fmla="*/ 517 h 1930"/>
                <a:gd name="T52" fmla="*/ 229 w 2153"/>
                <a:gd name="T53" fmla="*/ 161 h 1930"/>
                <a:gd name="T54" fmla="*/ 0 w 2153"/>
                <a:gd name="T55" fmla="*/ 83 h 1930"/>
                <a:gd name="T56" fmla="*/ 331 w 2153"/>
                <a:gd name="T57" fmla="*/ 179 h 1930"/>
                <a:gd name="T58" fmla="*/ 718 w 2153"/>
                <a:gd name="T59" fmla="*/ 385 h 1930"/>
                <a:gd name="T60" fmla="*/ 941 w 2153"/>
                <a:gd name="T61" fmla="*/ 493 h 1930"/>
                <a:gd name="T62" fmla="*/ 1363 w 2153"/>
                <a:gd name="T63" fmla="*/ 595 h 1930"/>
                <a:gd name="T64" fmla="*/ 1664 w 2153"/>
                <a:gd name="T65" fmla="*/ 747 h 1930"/>
                <a:gd name="T66" fmla="*/ 1435 w 2153"/>
                <a:gd name="T67" fmla="*/ 463 h 1930"/>
                <a:gd name="T68" fmla="*/ 1296 w 2153"/>
                <a:gd name="T69" fmla="*/ 191 h 1930"/>
                <a:gd name="T70" fmla="*/ 1164 w 2153"/>
                <a:gd name="T71" fmla="*/ 0 h 1930"/>
                <a:gd name="T72" fmla="*/ 1351 w 2153"/>
                <a:gd name="T73" fmla="*/ 215 h 1930"/>
                <a:gd name="T74" fmla="*/ 1501 w 2153"/>
                <a:gd name="T75" fmla="*/ 487 h 1930"/>
                <a:gd name="T76" fmla="*/ 1760 w 2153"/>
                <a:gd name="T77" fmla="*/ 807 h 1930"/>
                <a:gd name="T78" fmla="*/ 1858 w 2153"/>
                <a:gd name="T79" fmla="*/ 855 h 1930"/>
                <a:gd name="T80" fmla="*/ 1858 w 2153"/>
                <a:gd name="T81" fmla="*/ 855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grpSp>
      <p:sp>
        <p:nvSpPr>
          <p:cNvPr id="23573"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tr-TR" noProof="0" smtClean="0"/>
              <a:t>Asıl başlık stili için tıklatın</a:t>
            </a:r>
          </a:p>
        </p:txBody>
      </p:sp>
      <p:sp>
        <p:nvSpPr>
          <p:cNvPr id="23574"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tr-TR" noProof="0" smtClean="0"/>
              <a:t>Asıl alt başlık stilini düzenlemek için tıklatın</a:t>
            </a:r>
          </a:p>
        </p:txBody>
      </p:sp>
      <p:sp>
        <p:nvSpPr>
          <p:cNvPr id="23" name="Rectangle 23"/>
          <p:cNvSpPr>
            <a:spLocks noGrp="1" noChangeArrowheads="1"/>
          </p:cNvSpPr>
          <p:nvPr>
            <p:ph type="dt"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tr-TR"/>
          </a:p>
        </p:txBody>
      </p:sp>
      <p:sp>
        <p:nvSpPr>
          <p:cNvPr id="24" name="Rectangle 24"/>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tr-TR"/>
          </a:p>
        </p:txBody>
      </p:sp>
      <p:sp>
        <p:nvSpPr>
          <p:cNvPr id="25" name="Rectangle 25"/>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86CA66C7-3C69-4181-AC98-9CB8B63DA904}"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3"/>
          <p:cNvSpPr>
            <a:spLocks noGrp="1" noChangeArrowheads="1"/>
          </p:cNvSpPr>
          <p:nvPr>
            <p:ph type="dt" sz="half" idx="10"/>
          </p:nvPr>
        </p:nvSpPr>
        <p:spPr>
          <a:ln/>
        </p:spPr>
        <p:txBody>
          <a:bodyPr/>
          <a:lstStyle>
            <a:lvl1pPr>
              <a:defRPr/>
            </a:lvl1pPr>
          </a:lstStyle>
          <a:p>
            <a:pPr>
              <a:defRPr/>
            </a:pPr>
            <a:endParaRPr lang="tr-TR"/>
          </a:p>
        </p:txBody>
      </p:sp>
      <p:sp>
        <p:nvSpPr>
          <p:cNvPr id="5" name="Rectangle 24"/>
          <p:cNvSpPr>
            <a:spLocks noGrp="1" noChangeArrowheads="1"/>
          </p:cNvSpPr>
          <p:nvPr>
            <p:ph type="ftr" sz="quarter" idx="11"/>
          </p:nvPr>
        </p:nvSpPr>
        <p:spPr>
          <a:ln/>
        </p:spPr>
        <p:txBody>
          <a:bodyPr/>
          <a:lstStyle>
            <a:lvl1pPr>
              <a:defRPr/>
            </a:lvl1pPr>
          </a:lstStyle>
          <a:p>
            <a:pPr>
              <a:defRPr/>
            </a:pPr>
            <a:endParaRPr lang="tr-TR"/>
          </a:p>
        </p:txBody>
      </p:sp>
      <p:sp>
        <p:nvSpPr>
          <p:cNvPr id="6" name="Rectangle 25"/>
          <p:cNvSpPr>
            <a:spLocks noGrp="1" noChangeArrowheads="1"/>
          </p:cNvSpPr>
          <p:nvPr>
            <p:ph type="sldNum" sz="quarter" idx="12"/>
          </p:nvPr>
        </p:nvSpPr>
        <p:spPr>
          <a:ln/>
        </p:spPr>
        <p:txBody>
          <a:bodyPr/>
          <a:lstStyle>
            <a:lvl1pPr>
              <a:defRPr/>
            </a:lvl1pPr>
          </a:lstStyle>
          <a:p>
            <a:pPr>
              <a:defRPr/>
            </a:pPr>
            <a:fld id="{4D16C834-B15A-4AC5-8CDF-B5C6DEEFF795}"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7813"/>
            <a:ext cx="2057400" cy="5853112"/>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7813"/>
            <a:ext cx="6019800" cy="585311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3"/>
          <p:cNvSpPr>
            <a:spLocks noGrp="1" noChangeArrowheads="1"/>
          </p:cNvSpPr>
          <p:nvPr>
            <p:ph type="dt" sz="half" idx="10"/>
          </p:nvPr>
        </p:nvSpPr>
        <p:spPr>
          <a:ln/>
        </p:spPr>
        <p:txBody>
          <a:bodyPr/>
          <a:lstStyle>
            <a:lvl1pPr>
              <a:defRPr/>
            </a:lvl1pPr>
          </a:lstStyle>
          <a:p>
            <a:pPr>
              <a:defRPr/>
            </a:pPr>
            <a:endParaRPr lang="tr-TR"/>
          </a:p>
        </p:txBody>
      </p:sp>
      <p:sp>
        <p:nvSpPr>
          <p:cNvPr id="5" name="Rectangle 24"/>
          <p:cNvSpPr>
            <a:spLocks noGrp="1" noChangeArrowheads="1"/>
          </p:cNvSpPr>
          <p:nvPr>
            <p:ph type="ftr" sz="quarter" idx="11"/>
          </p:nvPr>
        </p:nvSpPr>
        <p:spPr>
          <a:ln/>
        </p:spPr>
        <p:txBody>
          <a:bodyPr/>
          <a:lstStyle>
            <a:lvl1pPr>
              <a:defRPr/>
            </a:lvl1pPr>
          </a:lstStyle>
          <a:p>
            <a:pPr>
              <a:defRPr/>
            </a:pPr>
            <a:endParaRPr lang="tr-TR"/>
          </a:p>
        </p:txBody>
      </p:sp>
      <p:sp>
        <p:nvSpPr>
          <p:cNvPr id="6" name="Rectangle 25"/>
          <p:cNvSpPr>
            <a:spLocks noGrp="1" noChangeArrowheads="1"/>
          </p:cNvSpPr>
          <p:nvPr>
            <p:ph type="sldNum" sz="quarter" idx="12"/>
          </p:nvPr>
        </p:nvSpPr>
        <p:spPr>
          <a:ln/>
        </p:spPr>
        <p:txBody>
          <a:bodyPr/>
          <a:lstStyle>
            <a:lvl1pPr>
              <a:defRPr/>
            </a:lvl1pPr>
          </a:lstStyle>
          <a:p>
            <a:pPr>
              <a:defRPr/>
            </a:pPr>
            <a:fld id="{E61CBF1A-6FB4-42C8-9A41-9229DC9BD271}"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3"/>
          <p:cNvSpPr>
            <a:spLocks noGrp="1" noChangeArrowheads="1"/>
          </p:cNvSpPr>
          <p:nvPr>
            <p:ph type="dt" sz="half" idx="10"/>
          </p:nvPr>
        </p:nvSpPr>
        <p:spPr>
          <a:ln/>
        </p:spPr>
        <p:txBody>
          <a:bodyPr/>
          <a:lstStyle>
            <a:lvl1pPr>
              <a:defRPr/>
            </a:lvl1pPr>
          </a:lstStyle>
          <a:p>
            <a:pPr>
              <a:defRPr/>
            </a:pPr>
            <a:endParaRPr lang="tr-TR"/>
          </a:p>
        </p:txBody>
      </p:sp>
      <p:sp>
        <p:nvSpPr>
          <p:cNvPr id="5" name="Rectangle 24"/>
          <p:cNvSpPr>
            <a:spLocks noGrp="1" noChangeArrowheads="1"/>
          </p:cNvSpPr>
          <p:nvPr>
            <p:ph type="ftr" sz="quarter" idx="11"/>
          </p:nvPr>
        </p:nvSpPr>
        <p:spPr>
          <a:ln/>
        </p:spPr>
        <p:txBody>
          <a:bodyPr/>
          <a:lstStyle>
            <a:lvl1pPr>
              <a:defRPr/>
            </a:lvl1pPr>
          </a:lstStyle>
          <a:p>
            <a:pPr>
              <a:defRPr/>
            </a:pPr>
            <a:endParaRPr lang="tr-TR"/>
          </a:p>
        </p:txBody>
      </p:sp>
      <p:sp>
        <p:nvSpPr>
          <p:cNvPr id="6" name="Rectangle 25"/>
          <p:cNvSpPr>
            <a:spLocks noGrp="1" noChangeArrowheads="1"/>
          </p:cNvSpPr>
          <p:nvPr>
            <p:ph type="sldNum" sz="quarter" idx="12"/>
          </p:nvPr>
        </p:nvSpPr>
        <p:spPr>
          <a:ln/>
        </p:spPr>
        <p:txBody>
          <a:bodyPr/>
          <a:lstStyle>
            <a:lvl1pPr>
              <a:defRPr/>
            </a:lvl1pPr>
          </a:lstStyle>
          <a:p>
            <a:pPr>
              <a:defRPr/>
            </a:pPr>
            <a:fld id="{6CE63247-0B03-459D-8CC4-C67EC12E5AAA}"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23"/>
          <p:cNvSpPr>
            <a:spLocks noGrp="1" noChangeArrowheads="1"/>
          </p:cNvSpPr>
          <p:nvPr>
            <p:ph type="dt" sz="half" idx="10"/>
          </p:nvPr>
        </p:nvSpPr>
        <p:spPr>
          <a:ln/>
        </p:spPr>
        <p:txBody>
          <a:bodyPr/>
          <a:lstStyle>
            <a:lvl1pPr>
              <a:defRPr/>
            </a:lvl1pPr>
          </a:lstStyle>
          <a:p>
            <a:pPr>
              <a:defRPr/>
            </a:pPr>
            <a:endParaRPr lang="tr-TR"/>
          </a:p>
        </p:txBody>
      </p:sp>
      <p:sp>
        <p:nvSpPr>
          <p:cNvPr id="5" name="Rectangle 24"/>
          <p:cNvSpPr>
            <a:spLocks noGrp="1" noChangeArrowheads="1"/>
          </p:cNvSpPr>
          <p:nvPr>
            <p:ph type="ftr" sz="quarter" idx="11"/>
          </p:nvPr>
        </p:nvSpPr>
        <p:spPr>
          <a:ln/>
        </p:spPr>
        <p:txBody>
          <a:bodyPr/>
          <a:lstStyle>
            <a:lvl1pPr>
              <a:defRPr/>
            </a:lvl1pPr>
          </a:lstStyle>
          <a:p>
            <a:pPr>
              <a:defRPr/>
            </a:pPr>
            <a:endParaRPr lang="tr-TR"/>
          </a:p>
        </p:txBody>
      </p:sp>
      <p:sp>
        <p:nvSpPr>
          <p:cNvPr id="6" name="Rectangle 25"/>
          <p:cNvSpPr>
            <a:spLocks noGrp="1" noChangeArrowheads="1"/>
          </p:cNvSpPr>
          <p:nvPr>
            <p:ph type="sldNum" sz="quarter" idx="12"/>
          </p:nvPr>
        </p:nvSpPr>
        <p:spPr>
          <a:ln/>
        </p:spPr>
        <p:txBody>
          <a:bodyPr/>
          <a:lstStyle>
            <a:lvl1pPr>
              <a:defRPr/>
            </a:lvl1pPr>
          </a:lstStyle>
          <a:p>
            <a:pPr>
              <a:defRPr/>
            </a:pPr>
            <a:fld id="{0C0BF931-800A-4C15-BF2D-05C8D0123036}"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3"/>
          <p:cNvSpPr>
            <a:spLocks noGrp="1" noChangeArrowheads="1"/>
          </p:cNvSpPr>
          <p:nvPr>
            <p:ph type="dt" sz="half" idx="10"/>
          </p:nvPr>
        </p:nvSpPr>
        <p:spPr>
          <a:ln/>
        </p:spPr>
        <p:txBody>
          <a:bodyPr/>
          <a:lstStyle>
            <a:lvl1pPr>
              <a:defRPr/>
            </a:lvl1pPr>
          </a:lstStyle>
          <a:p>
            <a:pPr>
              <a:defRPr/>
            </a:pPr>
            <a:endParaRPr lang="tr-TR"/>
          </a:p>
        </p:txBody>
      </p:sp>
      <p:sp>
        <p:nvSpPr>
          <p:cNvPr id="6" name="Rectangle 24"/>
          <p:cNvSpPr>
            <a:spLocks noGrp="1" noChangeArrowheads="1"/>
          </p:cNvSpPr>
          <p:nvPr>
            <p:ph type="ftr" sz="quarter" idx="11"/>
          </p:nvPr>
        </p:nvSpPr>
        <p:spPr>
          <a:ln/>
        </p:spPr>
        <p:txBody>
          <a:bodyPr/>
          <a:lstStyle>
            <a:lvl1pPr>
              <a:defRPr/>
            </a:lvl1pPr>
          </a:lstStyle>
          <a:p>
            <a:pPr>
              <a:defRPr/>
            </a:pPr>
            <a:endParaRPr lang="tr-TR"/>
          </a:p>
        </p:txBody>
      </p:sp>
      <p:sp>
        <p:nvSpPr>
          <p:cNvPr id="7" name="Rectangle 25"/>
          <p:cNvSpPr>
            <a:spLocks noGrp="1" noChangeArrowheads="1"/>
          </p:cNvSpPr>
          <p:nvPr>
            <p:ph type="sldNum" sz="quarter" idx="12"/>
          </p:nvPr>
        </p:nvSpPr>
        <p:spPr>
          <a:ln/>
        </p:spPr>
        <p:txBody>
          <a:bodyPr/>
          <a:lstStyle>
            <a:lvl1pPr>
              <a:defRPr/>
            </a:lvl1pPr>
          </a:lstStyle>
          <a:p>
            <a:pPr>
              <a:defRPr/>
            </a:pPr>
            <a:fld id="{01A9D91F-C1B8-432F-A174-72D495398C78}"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23"/>
          <p:cNvSpPr>
            <a:spLocks noGrp="1" noChangeArrowheads="1"/>
          </p:cNvSpPr>
          <p:nvPr>
            <p:ph type="dt" sz="half" idx="10"/>
          </p:nvPr>
        </p:nvSpPr>
        <p:spPr>
          <a:ln/>
        </p:spPr>
        <p:txBody>
          <a:bodyPr/>
          <a:lstStyle>
            <a:lvl1pPr>
              <a:defRPr/>
            </a:lvl1pPr>
          </a:lstStyle>
          <a:p>
            <a:pPr>
              <a:defRPr/>
            </a:pPr>
            <a:endParaRPr lang="tr-TR"/>
          </a:p>
        </p:txBody>
      </p:sp>
      <p:sp>
        <p:nvSpPr>
          <p:cNvPr id="8" name="Rectangle 24"/>
          <p:cNvSpPr>
            <a:spLocks noGrp="1" noChangeArrowheads="1"/>
          </p:cNvSpPr>
          <p:nvPr>
            <p:ph type="ftr" sz="quarter" idx="11"/>
          </p:nvPr>
        </p:nvSpPr>
        <p:spPr>
          <a:ln/>
        </p:spPr>
        <p:txBody>
          <a:bodyPr/>
          <a:lstStyle>
            <a:lvl1pPr>
              <a:defRPr/>
            </a:lvl1pPr>
          </a:lstStyle>
          <a:p>
            <a:pPr>
              <a:defRPr/>
            </a:pPr>
            <a:endParaRPr lang="tr-TR"/>
          </a:p>
        </p:txBody>
      </p:sp>
      <p:sp>
        <p:nvSpPr>
          <p:cNvPr id="9" name="Rectangle 25"/>
          <p:cNvSpPr>
            <a:spLocks noGrp="1" noChangeArrowheads="1"/>
          </p:cNvSpPr>
          <p:nvPr>
            <p:ph type="sldNum" sz="quarter" idx="12"/>
          </p:nvPr>
        </p:nvSpPr>
        <p:spPr>
          <a:ln/>
        </p:spPr>
        <p:txBody>
          <a:bodyPr/>
          <a:lstStyle>
            <a:lvl1pPr>
              <a:defRPr/>
            </a:lvl1pPr>
          </a:lstStyle>
          <a:p>
            <a:pPr>
              <a:defRPr/>
            </a:pPr>
            <a:fld id="{3554F7A1-8935-4A30-9E40-BFE5259F355A}"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23"/>
          <p:cNvSpPr>
            <a:spLocks noGrp="1" noChangeArrowheads="1"/>
          </p:cNvSpPr>
          <p:nvPr>
            <p:ph type="dt" sz="half" idx="10"/>
          </p:nvPr>
        </p:nvSpPr>
        <p:spPr>
          <a:ln/>
        </p:spPr>
        <p:txBody>
          <a:bodyPr/>
          <a:lstStyle>
            <a:lvl1pPr>
              <a:defRPr/>
            </a:lvl1pPr>
          </a:lstStyle>
          <a:p>
            <a:pPr>
              <a:defRPr/>
            </a:pPr>
            <a:endParaRPr lang="tr-TR"/>
          </a:p>
        </p:txBody>
      </p:sp>
      <p:sp>
        <p:nvSpPr>
          <p:cNvPr id="4" name="Rectangle 24"/>
          <p:cNvSpPr>
            <a:spLocks noGrp="1" noChangeArrowheads="1"/>
          </p:cNvSpPr>
          <p:nvPr>
            <p:ph type="ftr" sz="quarter" idx="11"/>
          </p:nvPr>
        </p:nvSpPr>
        <p:spPr>
          <a:ln/>
        </p:spPr>
        <p:txBody>
          <a:bodyPr/>
          <a:lstStyle>
            <a:lvl1pPr>
              <a:defRPr/>
            </a:lvl1pPr>
          </a:lstStyle>
          <a:p>
            <a:pPr>
              <a:defRPr/>
            </a:pPr>
            <a:endParaRPr lang="tr-TR"/>
          </a:p>
        </p:txBody>
      </p:sp>
      <p:sp>
        <p:nvSpPr>
          <p:cNvPr id="5" name="Rectangle 25"/>
          <p:cNvSpPr>
            <a:spLocks noGrp="1" noChangeArrowheads="1"/>
          </p:cNvSpPr>
          <p:nvPr>
            <p:ph type="sldNum" sz="quarter" idx="12"/>
          </p:nvPr>
        </p:nvSpPr>
        <p:spPr>
          <a:ln/>
        </p:spPr>
        <p:txBody>
          <a:bodyPr/>
          <a:lstStyle>
            <a:lvl1pPr>
              <a:defRPr/>
            </a:lvl1pPr>
          </a:lstStyle>
          <a:p>
            <a:pPr>
              <a:defRPr/>
            </a:pPr>
            <a:fld id="{303E3EE3-EE54-4055-8DD8-E91C55B6C228}"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tr-TR"/>
          </a:p>
        </p:txBody>
      </p:sp>
      <p:sp>
        <p:nvSpPr>
          <p:cNvPr id="3" name="Rectangle 24"/>
          <p:cNvSpPr>
            <a:spLocks noGrp="1" noChangeArrowheads="1"/>
          </p:cNvSpPr>
          <p:nvPr>
            <p:ph type="ftr" sz="quarter" idx="11"/>
          </p:nvPr>
        </p:nvSpPr>
        <p:spPr>
          <a:ln/>
        </p:spPr>
        <p:txBody>
          <a:bodyPr/>
          <a:lstStyle>
            <a:lvl1pPr>
              <a:defRPr/>
            </a:lvl1pPr>
          </a:lstStyle>
          <a:p>
            <a:pPr>
              <a:defRPr/>
            </a:pPr>
            <a:endParaRPr lang="tr-TR"/>
          </a:p>
        </p:txBody>
      </p:sp>
      <p:sp>
        <p:nvSpPr>
          <p:cNvPr id="4" name="Rectangle 25"/>
          <p:cNvSpPr>
            <a:spLocks noGrp="1" noChangeArrowheads="1"/>
          </p:cNvSpPr>
          <p:nvPr>
            <p:ph type="sldNum" sz="quarter" idx="12"/>
          </p:nvPr>
        </p:nvSpPr>
        <p:spPr>
          <a:ln/>
        </p:spPr>
        <p:txBody>
          <a:bodyPr/>
          <a:lstStyle>
            <a:lvl1pPr>
              <a:defRPr/>
            </a:lvl1pPr>
          </a:lstStyle>
          <a:p>
            <a:pPr>
              <a:defRPr/>
            </a:pPr>
            <a:fld id="{2055F39B-4746-40E5-AAC2-5AD4F51A5776}"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3"/>
          <p:cNvSpPr>
            <a:spLocks noGrp="1" noChangeArrowheads="1"/>
          </p:cNvSpPr>
          <p:nvPr>
            <p:ph type="dt" sz="half" idx="10"/>
          </p:nvPr>
        </p:nvSpPr>
        <p:spPr>
          <a:ln/>
        </p:spPr>
        <p:txBody>
          <a:bodyPr/>
          <a:lstStyle>
            <a:lvl1pPr>
              <a:defRPr/>
            </a:lvl1pPr>
          </a:lstStyle>
          <a:p>
            <a:pPr>
              <a:defRPr/>
            </a:pPr>
            <a:endParaRPr lang="tr-TR"/>
          </a:p>
        </p:txBody>
      </p:sp>
      <p:sp>
        <p:nvSpPr>
          <p:cNvPr id="6" name="Rectangle 24"/>
          <p:cNvSpPr>
            <a:spLocks noGrp="1" noChangeArrowheads="1"/>
          </p:cNvSpPr>
          <p:nvPr>
            <p:ph type="ftr" sz="quarter" idx="11"/>
          </p:nvPr>
        </p:nvSpPr>
        <p:spPr>
          <a:ln/>
        </p:spPr>
        <p:txBody>
          <a:bodyPr/>
          <a:lstStyle>
            <a:lvl1pPr>
              <a:defRPr/>
            </a:lvl1pPr>
          </a:lstStyle>
          <a:p>
            <a:pPr>
              <a:defRPr/>
            </a:pPr>
            <a:endParaRPr lang="tr-TR"/>
          </a:p>
        </p:txBody>
      </p:sp>
      <p:sp>
        <p:nvSpPr>
          <p:cNvPr id="7" name="Rectangle 25"/>
          <p:cNvSpPr>
            <a:spLocks noGrp="1" noChangeArrowheads="1"/>
          </p:cNvSpPr>
          <p:nvPr>
            <p:ph type="sldNum" sz="quarter" idx="12"/>
          </p:nvPr>
        </p:nvSpPr>
        <p:spPr>
          <a:ln/>
        </p:spPr>
        <p:txBody>
          <a:bodyPr/>
          <a:lstStyle>
            <a:lvl1pPr>
              <a:defRPr/>
            </a:lvl1pPr>
          </a:lstStyle>
          <a:p>
            <a:pPr>
              <a:defRPr/>
            </a:pPr>
            <a:fld id="{AE5D7D10-FE53-4118-A70A-B25A75079BE3}"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3"/>
          <p:cNvSpPr>
            <a:spLocks noGrp="1" noChangeArrowheads="1"/>
          </p:cNvSpPr>
          <p:nvPr>
            <p:ph type="dt" sz="half" idx="10"/>
          </p:nvPr>
        </p:nvSpPr>
        <p:spPr>
          <a:ln/>
        </p:spPr>
        <p:txBody>
          <a:bodyPr/>
          <a:lstStyle>
            <a:lvl1pPr>
              <a:defRPr/>
            </a:lvl1pPr>
          </a:lstStyle>
          <a:p>
            <a:pPr>
              <a:defRPr/>
            </a:pPr>
            <a:endParaRPr lang="tr-TR"/>
          </a:p>
        </p:txBody>
      </p:sp>
      <p:sp>
        <p:nvSpPr>
          <p:cNvPr id="6" name="Rectangle 24"/>
          <p:cNvSpPr>
            <a:spLocks noGrp="1" noChangeArrowheads="1"/>
          </p:cNvSpPr>
          <p:nvPr>
            <p:ph type="ftr" sz="quarter" idx="11"/>
          </p:nvPr>
        </p:nvSpPr>
        <p:spPr>
          <a:ln/>
        </p:spPr>
        <p:txBody>
          <a:bodyPr/>
          <a:lstStyle>
            <a:lvl1pPr>
              <a:defRPr/>
            </a:lvl1pPr>
          </a:lstStyle>
          <a:p>
            <a:pPr>
              <a:defRPr/>
            </a:pPr>
            <a:endParaRPr lang="tr-TR"/>
          </a:p>
        </p:txBody>
      </p:sp>
      <p:sp>
        <p:nvSpPr>
          <p:cNvPr id="7" name="Rectangle 25"/>
          <p:cNvSpPr>
            <a:spLocks noGrp="1" noChangeArrowheads="1"/>
          </p:cNvSpPr>
          <p:nvPr>
            <p:ph type="sldNum" sz="quarter" idx="12"/>
          </p:nvPr>
        </p:nvSpPr>
        <p:spPr>
          <a:ln/>
        </p:spPr>
        <p:txBody>
          <a:bodyPr/>
          <a:lstStyle>
            <a:lvl1pPr>
              <a:defRPr/>
            </a:lvl1pPr>
          </a:lstStyle>
          <a:p>
            <a:pPr>
              <a:defRPr/>
            </a:pPr>
            <a:fld id="{37D7C65D-E0BB-48E2-AE45-B48690EE3EE6}"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22531"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033" name="Freeform 4"/>
            <p:cNvSpPr>
              <a:spLocks/>
            </p:cNvSpPr>
            <p:nvPr/>
          </p:nvSpPr>
          <p:spPr bwMode="hidden">
            <a:xfrm>
              <a:off x="0" y="2496"/>
              <a:ext cx="2112" cy="1604"/>
            </a:xfrm>
            <a:custGeom>
              <a:avLst/>
              <a:gdLst>
                <a:gd name="T0" fmla="*/ 574 w 2123"/>
                <a:gd name="T1" fmla="*/ 933 h 1696"/>
                <a:gd name="T2" fmla="*/ 538 w 2123"/>
                <a:gd name="T3" fmla="*/ 611 h 1696"/>
                <a:gd name="T4" fmla="*/ 664 w 2123"/>
                <a:gd name="T5" fmla="*/ 354 h 1696"/>
                <a:gd name="T6" fmla="*/ 917 w 2123"/>
                <a:gd name="T7" fmla="*/ 525 h 1696"/>
                <a:gd name="T8" fmla="*/ 1202 w 2123"/>
                <a:gd name="T9" fmla="*/ 777 h 1696"/>
                <a:gd name="T10" fmla="*/ 1467 w 2123"/>
                <a:gd name="T11" fmla="*/ 992 h 1696"/>
                <a:gd name="T12" fmla="*/ 1782 w 2123"/>
                <a:gd name="T13" fmla="*/ 1216 h 1696"/>
                <a:gd name="T14" fmla="*/ 1863 w 2123"/>
                <a:gd name="T15" fmla="*/ 1264 h 1696"/>
                <a:gd name="T16" fmla="*/ 1817 w 2123"/>
                <a:gd name="T17" fmla="*/ 1212 h 1696"/>
                <a:gd name="T18" fmla="*/ 1397 w 2123"/>
                <a:gd name="T19" fmla="*/ 896 h 1696"/>
                <a:gd name="T20" fmla="*/ 1076 w 2123"/>
                <a:gd name="T21" fmla="*/ 611 h 1696"/>
                <a:gd name="T22" fmla="*/ 715 w 2123"/>
                <a:gd name="T23" fmla="*/ 294 h 1696"/>
                <a:gd name="T24" fmla="*/ 989 w 2123"/>
                <a:gd name="T25" fmla="*/ 278 h 1696"/>
                <a:gd name="T26" fmla="*/ 1272 w 2123"/>
                <a:gd name="T27" fmla="*/ 284 h 1696"/>
                <a:gd name="T28" fmla="*/ 1598 w 2123"/>
                <a:gd name="T29" fmla="*/ 240 h 1696"/>
                <a:gd name="T30" fmla="*/ 2101 w 2123"/>
                <a:gd name="T31" fmla="*/ 176 h 1696"/>
                <a:gd name="T32" fmla="*/ 2053 w 2123"/>
                <a:gd name="T33" fmla="*/ 155 h 1696"/>
                <a:gd name="T34" fmla="*/ 1527 w 2123"/>
                <a:gd name="T35" fmla="*/ 230 h 1696"/>
                <a:gd name="T36" fmla="*/ 1196 w 2123"/>
                <a:gd name="T37" fmla="*/ 246 h 1696"/>
                <a:gd name="T38" fmla="*/ 751 w 2123"/>
                <a:gd name="T39" fmla="*/ 230 h 1696"/>
                <a:gd name="T40" fmla="*/ 811 w 2123"/>
                <a:gd name="T41" fmla="*/ 203 h 1696"/>
                <a:gd name="T42" fmla="*/ 1130 w 2123"/>
                <a:gd name="T43" fmla="*/ 0 h 1696"/>
                <a:gd name="T44" fmla="*/ 1076 w 2123"/>
                <a:gd name="T45" fmla="*/ 26 h 1696"/>
                <a:gd name="T46" fmla="*/ 1000 w 2123"/>
                <a:gd name="T47" fmla="*/ 75 h 1696"/>
                <a:gd name="T48" fmla="*/ 847 w 2123"/>
                <a:gd name="T49" fmla="*/ 171 h 1696"/>
                <a:gd name="T50" fmla="*/ 664 w 2123"/>
                <a:gd name="T51" fmla="*/ 252 h 1696"/>
                <a:gd name="T52" fmla="*/ 628 w 2123"/>
                <a:gd name="T53" fmla="*/ 322 h 1696"/>
                <a:gd name="T54" fmla="*/ 301 w 2123"/>
                <a:gd name="T55" fmla="*/ 525 h 1696"/>
                <a:gd name="T56" fmla="*/ 0 w 2123"/>
                <a:gd name="T57" fmla="*/ 649 h 1696"/>
                <a:gd name="T58" fmla="*/ 0 w 2123"/>
                <a:gd name="T59" fmla="*/ 654 h 1696"/>
                <a:gd name="T60" fmla="*/ 0 w 2123"/>
                <a:gd name="T61" fmla="*/ 686 h 1696"/>
                <a:gd name="T62" fmla="*/ 295 w 2123"/>
                <a:gd name="T63" fmla="*/ 568 h 1696"/>
                <a:gd name="T64" fmla="*/ 586 w 2123"/>
                <a:gd name="T65" fmla="*/ 386 h 1696"/>
                <a:gd name="T66" fmla="*/ 502 w 2123"/>
                <a:gd name="T67" fmla="*/ 601 h 1696"/>
                <a:gd name="T68" fmla="*/ 520 w 2123"/>
                <a:gd name="T69" fmla="*/ 890 h 1696"/>
                <a:gd name="T70" fmla="*/ 456 w 2123"/>
                <a:gd name="T71" fmla="*/ 1045 h 1696"/>
                <a:gd name="T72" fmla="*/ 325 w 2123"/>
                <a:gd name="T73" fmla="*/ 1324 h 1696"/>
                <a:gd name="T74" fmla="*/ 319 w 2123"/>
                <a:gd name="T75" fmla="*/ 1517 h 1696"/>
                <a:gd name="T76" fmla="*/ 325 w 2123"/>
                <a:gd name="T77" fmla="*/ 1517 h 1696"/>
                <a:gd name="T78" fmla="*/ 343 w 2123"/>
                <a:gd name="T79" fmla="*/ 1388 h 1696"/>
                <a:gd name="T80" fmla="*/ 574 w 2123"/>
                <a:gd name="T81" fmla="*/ 933 h 1696"/>
                <a:gd name="T82" fmla="*/ 574 w 2123"/>
                <a:gd name="T83" fmla="*/ 933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1034"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sp>
          <p:nvSpPr>
            <p:cNvPr id="1035" name="Freeform 6"/>
            <p:cNvSpPr>
              <a:spLocks/>
            </p:cNvSpPr>
            <p:nvPr/>
          </p:nvSpPr>
          <p:spPr bwMode="hidden">
            <a:xfrm>
              <a:off x="0" y="524"/>
              <a:ext cx="973" cy="1195"/>
            </a:xfrm>
            <a:custGeom>
              <a:avLst/>
              <a:gdLst>
                <a:gd name="T0" fmla="*/ 325 w 969"/>
                <a:gd name="T1" fmla="*/ 1192 h 1192"/>
                <a:gd name="T2" fmla="*/ 494 w 969"/>
                <a:gd name="T3" fmla="*/ 1198 h 1192"/>
                <a:gd name="T4" fmla="*/ 584 w 969"/>
                <a:gd name="T5" fmla="*/ 1156 h 1192"/>
                <a:gd name="T6" fmla="*/ 819 w 969"/>
                <a:gd name="T7" fmla="*/ 1091 h 1192"/>
                <a:gd name="T8" fmla="*/ 941 w 969"/>
                <a:gd name="T9" fmla="*/ 1061 h 1192"/>
                <a:gd name="T10" fmla="*/ 765 w 969"/>
                <a:gd name="T11" fmla="*/ 993 h 1192"/>
                <a:gd name="T12" fmla="*/ 560 w 969"/>
                <a:gd name="T13" fmla="*/ 957 h 1192"/>
                <a:gd name="T14" fmla="*/ 199 w 969"/>
                <a:gd name="T15" fmla="*/ 975 h 1192"/>
                <a:gd name="T16" fmla="*/ 301 w 969"/>
                <a:gd name="T17" fmla="*/ 897 h 1192"/>
                <a:gd name="T18" fmla="*/ 500 w 969"/>
                <a:gd name="T19" fmla="*/ 807 h 1192"/>
                <a:gd name="T20" fmla="*/ 700 w 969"/>
                <a:gd name="T21" fmla="*/ 675 h 1192"/>
                <a:gd name="T22" fmla="*/ 706 w 969"/>
                <a:gd name="T23" fmla="*/ 675 h 1192"/>
                <a:gd name="T24" fmla="*/ 718 w 969"/>
                <a:gd name="T25" fmla="*/ 669 h 1192"/>
                <a:gd name="T26" fmla="*/ 759 w 969"/>
                <a:gd name="T27" fmla="*/ 651 h 1192"/>
                <a:gd name="T28" fmla="*/ 783 w 969"/>
                <a:gd name="T29" fmla="*/ 645 h 1192"/>
                <a:gd name="T30" fmla="*/ 795 w 969"/>
                <a:gd name="T31" fmla="*/ 633 h 1192"/>
                <a:gd name="T32" fmla="*/ 801 w 969"/>
                <a:gd name="T33" fmla="*/ 621 h 1192"/>
                <a:gd name="T34" fmla="*/ 795 w 969"/>
                <a:gd name="T35" fmla="*/ 615 h 1192"/>
                <a:gd name="T36" fmla="*/ 789 w 969"/>
                <a:gd name="T37" fmla="*/ 603 h 1192"/>
                <a:gd name="T38" fmla="*/ 789 w 969"/>
                <a:gd name="T39" fmla="*/ 577 h 1192"/>
                <a:gd name="T40" fmla="*/ 801 w 969"/>
                <a:gd name="T41" fmla="*/ 547 h 1192"/>
                <a:gd name="T42" fmla="*/ 813 w 969"/>
                <a:gd name="T43" fmla="*/ 517 h 1192"/>
                <a:gd name="T44" fmla="*/ 831 w 969"/>
                <a:gd name="T45" fmla="*/ 487 h 1192"/>
                <a:gd name="T46" fmla="*/ 843 w 969"/>
                <a:gd name="T47" fmla="*/ 457 h 1192"/>
                <a:gd name="T48" fmla="*/ 849 w 969"/>
                <a:gd name="T49" fmla="*/ 439 h 1192"/>
                <a:gd name="T50" fmla="*/ 857 w 969"/>
                <a:gd name="T51" fmla="*/ 433 h 1192"/>
                <a:gd name="T52" fmla="*/ 857 w 969"/>
                <a:gd name="T53" fmla="*/ 349 h 1192"/>
                <a:gd name="T54" fmla="*/ 857 w 969"/>
                <a:gd name="T55" fmla="*/ 343 h 1192"/>
                <a:gd name="T56" fmla="*/ 863 w 969"/>
                <a:gd name="T57" fmla="*/ 337 h 1192"/>
                <a:gd name="T58" fmla="*/ 881 w 969"/>
                <a:gd name="T59" fmla="*/ 307 h 1192"/>
                <a:gd name="T60" fmla="*/ 893 w 969"/>
                <a:gd name="T61" fmla="*/ 271 h 1192"/>
                <a:gd name="T62" fmla="*/ 905 w 969"/>
                <a:gd name="T63" fmla="*/ 241 h 1192"/>
                <a:gd name="T64" fmla="*/ 911 w 969"/>
                <a:gd name="T65" fmla="*/ 229 h 1192"/>
                <a:gd name="T66" fmla="*/ 917 w 969"/>
                <a:gd name="T67" fmla="*/ 217 h 1192"/>
                <a:gd name="T68" fmla="*/ 935 w 969"/>
                <a:gd name="T69" fmla="*/ 173 h 1192"/>
                <a:gd name="T70" fmla="*/ 953 w 969"/>
                <a:gd name="T71" fmla="*/ 137 h 1192"/>
                <a:gd name="T72" fmla="*/ 959 w 969"/>
                <a:gd name="T73" fmla="*/ 125 h 1192"/>
                <a:gd name="T74" fmla="*/ 959 w 969"/>
                <a:gd name="T75" fmla="*/ 119 h 1192"/>
                <a:gd name="T76" fmla="*/ 977 w 969"/>
                <a:gd name="T77" fmla="*/ 0 h 1192"/>
                <a:gd name="T78" fmla="*/ 953 w 969"/>
                <a:gd name="T79" fmla="*/ 47 h 1192"/>
                <a:gd name="T80" fmla="*/ 789 w 969"/>
                <a:gd name="T81" fmla="*/ 113 h 1192"/>
                <a:gd name="T82" fmla="*/ 712 w 969"/>
                <a:gd name="T83" fmla="*/ 161 h 1192"/>
                <a:gd name="T84" fmla="*/ 464 w 969"/>
                <a:gd name="T85" fmla="*/ 235 h 1192"/>
                <a:gd name="T86" fmla="*/ 283 w 969"/>
                <a:gd name="T87" fmla="*/ 289 h 1192"/>
                <a:gd name="T88" fmla="*/ 175 w 969"/>
                <a:gd name="T89" fmla="*/ 295 h 1192"/>
                <a:gd name="T90" fmla="*/ 12 w 969"/>
                <a:gd name="T91" fmla="*/ 487 h 1192"/>
                <a:gd name="T92" fmla="*/ 0 w 969"/>
                <a:gd name="T93" fmla="*/ 511 h 1192"/>
                <a:gd name="T94" fmla="*/ 0 w 969"/>
                <a:gd name="T95" fmla="*/ 1192 h 1192"/>
                <a:gd name="T96" fmla="*/ 96 w 969"/>
                <a:gd name="T97" fmla="*/ 1186 h 1192"/>
                <a:gd name="T98" fmla="*/ 325 w 969"/>
                <a:gd name="T99" fmla="*/ 1192 h 1192"/>
                <a:gd name="T100" fmla="*/ 325 w 969"/>
                <a:gd name="T101" fmla="*/ 1192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sp>
          <p:nvSpPr>
            <p:cNvPr id="1036"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sp>
          <p:nvSpPr>
            <p:cNvPr id="1037" name="Freeform 8"/>
            <p:cNvSpPr>
              <a:spLocks/>
            </p:cNvSpPr>
            <p:nvPr/>
          </p:nvSpPr>
          <p:spPr bwMode="hidden">
            <a:xfrm>
              <a:off x="3525" y="1"/>
              <a:ext cx="2185" cy="1508"/>
            </a:xfrm>
            <a:custGeom>
              <a:avLst/>
              <a:gdLst>
                <a:gd name="T0" fmla="*/ 1042 w 2176"/>
                <a:gd name="T1" fmla="*/ 771 h 1505"/>
                <a:gd name="T2" fmla="*/ 1200 w 2176"/>
                <a:gd name="T3" fmla="*/ 1239 h 1505"/>
                <a:gd name="T4" fmla="*/ 964 w 2176"/>
                <a:gd name="T5" fmla="*/ 1197 h 1505"/>
                <a:gd name="T6" fmla="*/ 729 w 2176"/>
                <a:gd name="T7" fmla="*/ 1131 h 1505"/>
                <a:gd name="T8" fmla="*/ 446 w 2176"/>
                <a:gd name="T9" fmla="*/ 1113 h 1505"/>
                <a:gd name="T10" fmla="*/ 0 w 2176"/>
                <a:gd name="T11" fmla="*/ 1083 h 1505"/>
                <a:gd name="T12" fmla="*/ 30 w 2176"/>
                <a:gd name="T13" fmla="*/ 1119 h 1505"/>
                <a:gd name="T14" fmla="*/ 500 w 2176"/>
                <a:gd name="T15" fmla="*/ 1137 h 1505"/>
                <a:gd name="T16" fmla="*/ 783 w 2176"/>
                <a:gd name="T17" fmla="*/ 1191 h 1505"/>
                <a:gd name="T18" fmla="*/ 1140 w 2176"/>
                <a:gd name="T19" fmla="*/ 1307 h 1505"/>
                <a:gd name="T20" fmla="*/ 1078 w 2176"/>
                <a:gd name="T21" fmla="*/ 1325 h 1505"/>
                <a:gd name="T22" fmla="*/ 717 w 2176"/>
                <a:gd name="T23" fmla="*/ 1511 h 1505"/>
                <a:gd name="T24" fmla="*/ 771 w 2176"/>
                <a:gd name="T25" fmla="*/ 1487 h 1505"/>
                <a:gd name="T26" fmla="*/ 869 w 2176"/>
                <a:gd name="T27" fmla="*/ 1445 h 1505"/>
                <a:gd name="T28" fmla="*/ 1030 w 2176"/>
                <a:gd name="T29" fmla="*/ 1361 h 1505"/>
                <a:gd name="T30" fmla="*/ 1224 w 2176"/>
                <a:gd name="T31" fmla="*/ 1301 h 1505"/>
                <a:gd name="T32" fmla="*/ 1277 w 2176"/>
                <a:gd name="T33" fmla="*/ 1227 h 1505"/>
                <a:gd name="T34" fmla="*/ 1646 w 2176"/>
                <a:gd name="T35" fmla="*/ 1047 h 1505"/>
                <a:gd name="T36" fmla="*/ 1947 w 2176"/>
                <a:gd name="T37" fmla="*/ 957 h 1505"/>
                <a:gd name="T38" fmla="*/ 2194 w 2176"/>
                <a:gd name="T39" fmla="*/ 825 h 1505"/>
                <a:gd name="T40" fmla="*/ 1977 w 2176"/>
                <a:gd name="T41" fmla="*/ 915 h 1505"/>
                <a:gd name="T42" fmla="*/ 1670 w 2176"/>
                <a:gd name="T43" fmla="*/ 993 h 1505"/>
                <a:gd name="T44" fmla="*/ 1351 w 2176"/>
                <a:gd name="T45" fmla="*/ 1155 h 1505"/>
                <a:gd name="T46" fmla="*/ 1513 w 2176"/>
                <a:gd name="T47" fmla="*/ 909 h 1505"/>
                <a:gd name="T48" fmla="*/ 1634 w 2176"/>
                <a:gd name="T49" fmla="*/ 547 h 1505"/>
                <a:gd name="T50" fmla="*/ 1754 w 2176"/>
                <a:gd name="T51" fmla="*/ 374 h 1505"/>
                <a:gd name="T52" fmla="*/ 1995 w 2176"/>
                <a:gd name="T53" fmla="*/ 60 h 1505"/>
                <a:gd name="T54" fmla="*/ 2019 w 2176"/>
                <a:gd name="T55" fmla="*/ 0 h 1505"/>
                <a:gd name="T56" fmla="*/ 1989 w 2176"/>
                <a:gd name="T57" fmla="*/ 0 h 1505"/>
                <a:gd name="T58" fmla="*/ 1610 w 2176"/>
                <a:gd name="T59" fmla="*/ 482 h 1505"/>
                <a:gd name="T60" fmla="*/ 1489 w 2176"/>
                <a:gd name="T61" fmla="*/ 891 h 1505"/>
                <a:gd name="T62" fmla="*/ 1265 w 2176"/>
                <a:gd name="T63" fmla="*/ 1179 h 1505"/>
                <a:gd name="T64" fmla="*/ 1140 w 2176"/>
                <a:gd name="T65" fmla="*/ 909 h 1505"/>
                <a:gd name="T66" fmla="*/ 1018 w 2176"/>
                <a:gd name="T67" fmla="*/ 542 h 1505"/>
                <a:gd name="T68" fmla="*/ 893 w 2176"/>
                <a:gd name="T69" fmla="*/ 222 h 1505"/>
                <a:gd name="T70" fmla="*/ 795 w 2176"/>
                <a:gd name="T71" fmla="*/ 0 h 1505"/>
                <a:gd name="T72" fmla="*/ 759 w 2176"/>
                <a:gd name="T73" fmla="*/ 0 h 1505"/>
                <a:gd name="T74" fmla="*/ 911 w 2176"/>
                <a:gd name="T75" fmla="*/ 356 h 1505"/>
                <a:gd name="T76" fmla="*/ 1042 w 2176"/>
                <a:gd name="T77" fmla="*/ 771 h 1505"/>
                <a:gd name="T78" fmla="*/ 1042 w 2176"/>
                <a:gd name="T79" fmla="*/ 771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1038" name="Freeform 9"/>
            <p:cNvSpPr>
              <a:spLocks/>
            </p:cNvSpPr>
            <p:nvPr/>
          </p:nvSpPr>
          <p:spPr bwMode="hidden">
            <a:xfrm>
              <a:off x="0" y="649"/>
              <a:ext cx="816" cy="806"/>
            </a:xfrm>
            <a:custGeom>
              <a:avLst/>
              <a:gdLst>
                <a:gd name="T0" fmla="*/ 163 w 813"/>
                <a:gd name="T1" fmla="*/ 566 h 804"/>
                <a:gd name="T2" fmla="*/ 331 w 813"/>
                <a:gd name="T3" fmla="*/ 440 h 804"/>
                <a:gd name="T4" fmla="*/ 650 w 813"/>
                <a:gd name="T5" fmla="*/ 218 h 804"/>
                <a:gd name="T6" fmla="*/ 819 w 813"/>
                <a:gd name="T7" fmla="*/ 0 h 804"/>
                <a:gd name="T8" fmla="*/ 681 w 813"/>
                <a:gd name="T9" fmla="*/ 150 h 804"/>
                <a:gd name="T10" fmla="*/ 146 w 813"/>
                <a:gd name="T11" fmla="*/ 506 h 804"/>
                <a:gd name="T12" fmla="*/ 0 w 813"/>
                <a:gd name="T13" fmla="*/ 736 h 804"/>
                <a:gd name="T14" fmla="*/ 0 w 813"/>
                <a:gd name="T15" fmla="*/ 808 h 804"/>
                <a:gd name="T16" fmla="*/ 163 w 813"/>
                <a:gd name="T17" fmla="*/ 566 h 804"/>
                <a:gd name="T18" fmla="*/ 163 w 813"/>
                <a:gd name="T19" fmla="*/ 566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1039" name="Freeform 10"/>
            <p:cNvSpPr>
              <a:spLocks/>
            </p:cNvSpPr>
            <p:nvPr/>
          </p:nvSpPr>
          <p:spPr bwMode="hidden">
            <a:xfrm>
              <a:off x="0" y="1545"/>
              <a:ext cx="762" cy="107"/>
            </a:xfrm>
            <a:custGeom>
              <a:avLst/>
              <a:gdLst>
                <a:gd name="T0" fmla="*/ 464 w 759"/>
                <a:gd name="T1" fmla="*/ 66 h 107"/>
                <a:gd name="T2" fmla="*/ 765 w 759"/>
                <a:gd name="T3" fmla="*/ 0 h 107"/>
                <a:gd name="T4" fmla="*/ 500 w 759"/>
                <a:gd name="T5" fmla="*/ 36 h 107"/>
                <a:gd name="T6" fmla="*/ 140 w 759"/>
                <a:gd name="T7" fmla="*/ 48 h 107"/>
                <a:gd name="T8" fmla="*/ 0 w 759"/>
                <a:gd name="T9" fmla="*/ 78 h 107"/>
                <a:gd name="T10" fmla="*/ 0 w 759"/>
                <a:gd name="T11" fmla="*/ 107 h 107"/>
                <a:gd name="T12" fmla="*/ 96 w 759"/>
                <a:gd name="T13" fmla="*/ 89 h 107"/>
                <a:gd name="T14" fmla="*/ 464 w 759"/>
                <a:gd name="T15" fmla="*/ 66 h 107"/>
                <a:gd name="T16" fmla="*/ 464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1040" name="Freeform 11"/>
            <p:cNvSpPr>
              <a:spLocks/>
            </p:cNvSpPr>
            <p:nvPr/>
          </p:nvSpPr>
          <p:spPr bwMode="hidden">
            <a:xfrm>
              <a:off x="2314" y="3431"/>
              <a:ext cx="3182" cy="745"/>
            </a:xfrm>
            <a:custGeom>
              <a:avLst/>
              <a:gdLst>
                <a:gd name="T0" fmla="*/ 1399 w 3169"/>
                <a:gd name="T1" fmla="*/ 241 h 743"/>
                <a:gd name="T2" fmla="*/ 1748 w 3169"/>
                <a:gd name="T3" fmla="*/ 235 h 743"/>
                <a:gd name="T4" fmla="*/ 2105 w 3169"/>
                <a:gd name="T5" fmla="*/ 253 h 743"/>
                <a:gd name="T6" fmla="*/ 2525 w 3169"/>
                <a:gd name="T7" fmla="*/ 235 h 743"/>
                <a:gd name="T8" fmla="*/ 3195 w 3169"/>
                <a:gd name="T9" fmla="*/ 206 h 743"/>
                <a:gd name="T10" fmla="*/ 3141 w 3169"/>
                <a:gd name="T11" fmla="*/ 188 h 743"/>
                <a:gd name="T12" fmla="*/ 2442 w 3169"/>
                <a:gd name="T13" fmla="*/ 223 h 743"/>
                <a:gd name="T14" fmla="*/ 2019 w 3169"/>
                <a:gd name="T15" fmla="*/ 223 h 743"/>
                <a:gd name="T16" fmla="*/ 1471 w 3169"/>
                <a:gd name="T17" fmla="*/ 188 h 743"/>
                <a:gd name="T18" fmla="*/ 1555 w 3169"/>
                <a:gd name="T19" fmla="*/ 168 h 743"/>
                <a:gd name="T20" fmla="*/ 2055 w 3169"/>
                <a:gd name="T21" fmla="*/ 0 h 743"/>
                <a:gd name="T22" fmla="*/ 1977 w 3169"/>
                <a:gd name="T23" fmla="*/ 24 h 743"/>
                <a:gd name="T24" fmla="*/ 1852 w 3169"/>
                <a:gd name="T25" fmla="*/ 66 h 743"/>
                <a:gd name="T26" fmla="*/ 1616 w 3169"/>
                <a:gd name="T27" fmla="*/ 138 h 743"/>
                <a:gd name="T28" fmla="*/ 1350 w 3169"/>
                <a:gd name="T29" fmla="*/ 200 h 743"/>
                <a:gd name="T30" fmla="*/ 1278 w 3169"/>
                <a:gd name="T31" fmla="*/ 253 h 743"/>
                <a:gd name="T32" fmla="*/ 771 w 3169"/>
                <a:gd name="T33" fmla="*/ 415 h 743"/>
                <a:gd name="T34" fmla="*/ 337 w 3169"/>
                <a:gd name="T35" fmla="*/ 505 h 743"/>
                <a:gd name="T36" fmla="*/ 0 w 3169"/>
                <a:gd name="T37" fmla="*/ 621 h 743"/>
                <a:gd name="T38" fmla="*/ 301 w 3169"/>
                <a:gd name="T39" fmla="*/ 541 h 743"/>
                <a:gd name="T40" fmla="*/ 741 w 3169"/>
                <a:gd name="T41" fmla="*/ 451 h 743"/>
                <a:gd name="T42" fmla="*/ 1188 w 3169"/>
                <a:gd name="T43" fmla="*/ 313 h 743"/>
                <a:gd name="T44" fmla="*/ 989 w 3169"/>
                <a:gd name="T45" fmla="*/ 493 h 743"/>
                <a:gd name="T46" fmla="*/ 875 w 3169"/>
                <a:gd name="T47" fmla="*/ 747 h 743"/>
                <a:gd name="T48" fmla="*/ 869 w 3169"/>
                <a:gd name="T49" fmla="*/ 747 h 743"/>
                <a:gd name="T50" fmla="*/ 941 w 3169"/>
                <a:gd name="T51" fmla="*/ 747 h 743"/>
                <a:gd name="T52" fmla="*/ 1030 w 3169"/>
                <a:gd name="T53" fmla="*/ 499 h 743"/>
                <a:gd name="T54" fmla="*/ 1307 w 3169"/>
                <a:gd name="T55" fmla="*/ 283 h 743"/>
                <a:gd name="T56" fmla="*/ 1543 w 3169"/>
                <a:gd name="T57" fmla="*/ 451 h 743"/>
                <a:gd name="T58" fmla="*/ 1784 w 3169"/>
                <a:gd name="T59" fmla="*/ 681 h 743"/>
                <a:gd name="T60" fmla="*/ 1870 w 3169"/>
                <a:gd name="T61" fmla="*/ 747 h 743"/>
                <a:gd name="T62" fmla="*/ 1935 w 3169"/>
                <a:gd name="T63" fmla="*/ 747 h 743"/>
                <a:gd name="T64" fmla="*/ 1706 w 3169"/>
                <a:gd name="T65" fmla="*/ 529 h 743"/>
                <a:gd name="T66" fmla="*/ 1399 w 3169"/>
                <a:gd name="T67" fmla="*/ 241 h 743"/>
                <a:gd name="T68" fmla="*/ 1399 w 3169"/>
                <a:gd name="T69" fmla="*/ 241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tr-TR"/>
            </a:p>
          </p:txBody>
        </p:sp>
        <p:sp>
          <p:nvSpPr>
            <p:cNvPr id="1041"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tr-TR"/>
            </a:p>
          </p:txBody>
        </p:sp>
        <p:sp>
          <p:nvSpPr>
            <p:cNvPr id="1042"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tr-TR"/>
            </a:p>
          </p:txBody>
        </p:sp>
        <p:sp>
          <p:nvSpPr>
            <p:cNvPr id="22542"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22543"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22544"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046"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tr-TR"/>
            </a:p>
          </p:txBody>
        </p:sp>
        <p:sp>
          <p:nvSpPr>
            <p:cNvPr id="1047"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sp>
          <p:nvSpPr>
            <p:cNvPr id="22547"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tr-TR"/>
            </a:p>
          </p:txBody>
        </p:sp>
        <p:sp>
          <p:nvSpPr>
            <p:cNvPr id="1049" name="Freeform 20"/>
            <p:cNvSpPr>
              <a:spLocks/>
            </p:cNvSpPr>
            <p:nvPr/>
          </p:nvSpPr>
          <p:spPr bwMode="hidden">
            <a:xfrm>
              <a:off x="3160" y="1860"/>
              <a:ext cx="2162" cy="1934"/>
            </a:xfrm>
            <a:custGeom>
              <a:avLst/>
              <a:gdLst>
                <a:gd name="T0" fmla="*/ 1858 w 2153"/>
                <a:gd name="T1" fmla="*/ 855 h 1930"/>
                <a:gd name="T2" fmla="*/ 1953 w 2153"/>
                <a:gd name="T3" fmla="*/ 1023 h 1930"/>
                <a:gd name="T4" fmla="*/ 2069 w 2153"/>
                <a:gd name="T5" fmla="*/ 1172 h 1930"/>
                <a:gd name="T6" fmla="*/ 2135 w 2153"/>
                <a:gd name="T7" fmla="*/ 1252 h 1930"/>
                <a:gd name="T8" fmla="*/ 2171 w 2153"/>
                <a:gd name="T9" fmla="*/ 1300 h 1930"/>
                <a:gd name="T10" fmla="*/ 1905 w 2153"/>
                <a:gd name="T11" fmla="*/ 981 h 1930"/>
                <a:gd name="T12" fmla="*/ 1876 w 2153"/>
                <a:gd name="T13" fmla="*/ 933 h 1930"/>
                <a:gd name="T14" fmla="*/ 1796 w 2153"/>
                <a:gd name="T15" fmla="*/ 1246 h 1930"/>
                <a:gd name="T16" fmla="*/ 1784 w 2153"/>
                <a:gd name="T17" fmla="*/ 1492 h 1930"/>
                <a:gd name="T18" fmla="*/ 1834 w 2153"/>
                <a:gd name="T19" fmla="*/ 1914 h 1930"/>
                <a:gd name="T20" fmla="*/ 1803 w 2153"/>
                <a:gd name="T21" fmla="*/ 1938 h 1930"/>
                <a:gd name="T22" fmla="*/ 1760 w 2153"/>
                <a:gd name="T23" fmla="*/ 1540 h 1930"/>
                <a:gd name="T24" fmla="*/ 1742 w 2153"/>
                <a:gd name="T25" fmla="*/ 1294 h 1930"/>
                <a:gd name="T26" fmla="*/ 1778 w 2153"/>
                <a:gd name="T27" fmla="*/ 1089 h 1930"/>
                <a:gd name="T28" fmla="*/ 1784 w 2153"/>
                <a:gd name="T29" fmla="*/ 879 h 1930"/>
                <a:gd name="T30" fmla="*/ 1278 w 2153"/>
                <a:gd name="T31" fmla="*/ 1011 h 1930"/>
                <a:gd name="T32" fmla="*/ 831 w 2153"/>
                <a:gd name="T33" fmla="*/ 1136 h 1930"/>
                <a:gd name="T34" fmla="*/ 325 w 2153"/>
                <a:gd name="T35" fmla="*/ 1318 h 1930"/>
                <a:gd name="T36" fmla="*/ 18 w 2153"/>
                <a:gd name="T37" fmla="*/ 1426 h 1930"/>
                <a:gd name="T38" fmla="*/ 313 w 2153"/>
                <a:gd name="T39" fmla="*/ 1288 h 1930"/>
                <a:gd name="T40" fmla="*/ 688 w 2153"/>
                <a:gd name="T41" fmla="*/ 1148 h 1930"/>
                <a:gd name="T42" fmla="*/ 1030 w 2153"/>
                <a:gd name="T43" fmla="*/ 1041 h 1930"/>
                <a:gd name="T44" fmla="*/ 1423 w 2153"/>
                <a:gd name="T45" fmla="*/ 933 h 1930"/>
                <a:gd name="T46" fmla="*/ 1706 w 2153"/>
                <a:gd name="T47" fmla="*/ 819 h 1930"/>
                <a:gd name="T48" fmla="*/ 1345 w 2153"/>
                <a:gd name="T49" fmla="*/ 625 h 1930"/>
                <a:gd name="T50" fmla="*/ 869 w 2153"/>
                <a:gd name="T51" fmla="*/ 517 h 1930"/>
                <a:gd name="T52" fmla="*/ 229 w 2153"/>
                <a:gd name="T53" fmla="*/ 161 h 1930"/>
                <a:gd name="T54" fmla="*/ 0 w 2153"/>
                <a:gd name="T55" fmla="*/ 83 h 1930"/>
                <a:gd name="T56" fmla="*/ 331 w 2153"/>
                <a:gd name="T57" fmla="*/ 179 h 1930"/>
                <a:gd name="T58" fmla="*/ 718 w 2153"/>
                <a:gd name="T59" fmla="*/ 385 h 1930"/>
                <a:gd name="T60" fmla="*/ 941 w 2153"/>
                <a:gd name="T61" fmla="*/ 493 h 1930"/>
                <a:gd name="T62" fmla="*/ 1363 w 2153"/>
                <a:gd name="T63" fmla="*/ 595 h 1930"/>
                <a:gd name="T64" fmla="*/ 1664 w 2153"/>
                <a:gd name="T65" fmla="*/ 747 h 1930"/>
                <a:gd name="T66" fmla="*/ 1435 w 2153"/>
                <a:gd name="T67" fmla="*/ 463 h 1930"/>
                <a:gd name="T68" fmla="*/ 1296 w 2153"/>
                <a:gd name="T69" fmla="*/ 191 h 1930"/>
                <a:gd name="T70" fmla="*/ 1164 w 2153"/>
                <a:gd name="T71" fmla="*/ 0 h 1930"/>
                <a:gd name="T72" fmla="*/ 1351 w 2153"/>
                <a:gd name="T73" fmla="*/ 215 h 1930"/>
                <a:gd name="T74" fmla="*/ 1501 w 2153"/>
                <a:gd name="T75" fmla="*/ 487 h 1930"/>
                <a:gd name="T76" fmla="*/ 1760 w 2153"/>
                <a:gd name="T77" fmla="*/ 807 h 1930"/>
                <a:gd name="T78" fmla="*/ 1858 w 2153"/>
                <a:gd name="T79" fmla="*/ 855 h 1930"/>
                <a:gd name="T80" fmla="*/ 1858 w 2153"/>
                <a:gd name="T81" fmla="*/ 855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tr-TR"/>
            </a:p>
          </p:txBody>
        </p:sp>
      </p:grpSp>
      <p:sp>
        <p:nvSpPr>
          <p:cNvPr id="22549" name="Rectangle 21"/>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22550"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22551" name="Rectangle 2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pPr>
              <a:defRPr/>
            </a:pPr>
            <a:endParaRPr lang="tr-TR"/>
          </a:p>
        </p:txBody>
      </p:sp>
      <p:sp>
        <p:nvSpPr>
          <p:cNvPr id="22552" name="Rectangle 2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tr-TR"/>
          </a:p>
        </p:txBody>
      </p:sp>
      <p:sp>
        <p:nvSpPr>
          <p:cNvPr id="22553" name="Rectangle 2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pPr>
              <a:defRPr/>
            </a:pPr>
            <a:fld id="{85F4E89C-B157-4E27-A221-7215D0EE15BE}" type="slidenum">
              <a:rPr lang="tr-TR"/>
              <a:pPr>
                <a:defRPr/>
              </a:pPr>
              <a:t>‹#›</a:t>
            </a:fld>
            <a:endParaRPr lang="tr-TR"/>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950" y="188913"/>
            <a:ext cx="8928100" cy="6553200"/>
          </a:xfrm>
        </p:spPr>
        <p:txBody>
          <a:bodyPr/>
          <a:lstStyle/>
          <a:p>
            <a:pPr marL="0" indent="0" algn="ctr" eaLnBrk="1" hangingPunct="1">
              <a:buNone/>
              <a:defRPr/>
            </a:pPr>
            <a:r>
              <a:rPr lang="en-US" b="1" dirty="0"/>
              <a:t>PARASITE </a:t>
            </a:r>
            <a:r>
              <a:rPr lang="en-US" b="1" dirty="0" smtClean="0"/>
              <a:t>WEEDS</a:t>
            </a:r>
            <a:endParaRPr lang="tr-TR" b="1" dirty="0" smtClean="0"/>
          </a:p>
          <a:p>
            <a:pPr marL="0" indent="0" algn="ctr" eaLnBrk="1" hangingPunct="1">
              <a:buNone/>
              <a:defRPr/>
            </a:pPr>
            <a:r>
              <a:rPr lang="en-US" b="1" dirty="0" smtClean="0"/>
              <a:t>Weeds </a:t>
            </a:r>
            <a:r>
              <a:rPr lang="en-US" b="1" dirty="0"/>
              <a:t>that require a host for part or all of their lives are called parasitic weeds. Among these parasitic weeds, those that take only the raw nutrients from the plant they grow on and assimilate the carbohydrates they need are called semi-parasitic, while those that take directly assimilated substances are called fully parasitic weeds; for example, </a:t>
            </a:r>
            <a:r>
              <a:rPr lang="en-US" b="1" i="1" dirty="0" err="1"/>
              <a:t>Cuscuta</a:t>
            </a:r>
            <a:r>
              <a:rPr lang="en-US" b="1" dirty="0"/>
              <a:t> spp., known by local names such as </a:t>
            </a:r>
            <a:r>
              <a:rPr lang="en-US" b="1" dirty="0" smtClean="0"/>
              <a:t>dodder. </a:t>
            </a:r>
            <a:r>
              <a:rPr lang="en-US" b="1" i="1" dirty="0" err="1"/>
              <a:t>Orobanche</a:t>
            </a:r>
            <a:r>
              <a:rPr lang="en-US" b="1" dirty="0"/>
              <a:t> spp. species are fully parasitic, while mistletoe (</a:t>
            </a:r>
            <a:r>
              <a:rPr lang="en-US" b="1" i="1" dirty="0" err="1"/>
              <a:t>Viscum</a:t>
            </a:r>
            <a:r>
              <a:rPr lang="en-US" b="1" dirty="0"/>
              <a:t> sp.) is a semi-parasitic </a:t>
            </a:r>
            <a:r>
              <a:rPr lang="en-US" b="1" dirty="0" smtClean="0"/>
              <a:t>weed.</a:t>
            </a:r>
            <a:endParaRPr lang="tr-TR"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endParaRPr lang="tr-TR" smtClean="0"/>
          </a:p>
        </p:txBody>
      </p:sp>
      <p:sp>
        <p:nvSpPr>
          <p:cNvPr id="36867" name="Rectangle 3"/>
          <p:cNvSpPr>
            <a:spLocks noGrp="1" noChangeArrowheads="1"/>
          </p:cNvSpPr>
          <p:nvPr>
            <p:ph type="body" idx="1"/>
          </p:nvPr>
        </p:nvSpPr>
        <p:spPr>
          <a:xfrm>
            <a:off x="457200" y="0"/>
            <a:ext cx="8229600" cy="6858000"/>
          </a:xfrm>
        </p:spPr>
        <p:txBody>
          <a:bodyPr/>
          <a:lstStyle/>
          <a:p>
            <a:pPr marL="0" indent="0" algn="just" eaLnBrk="1" hangingPunct="1">
              <a:buNone/>
              <a:defRPr/>
            </a:pPr>
            <a:r>
              <a:rPr lang="en-US" dirty="0"/>
              <a:t>A second way of dodder reproduction occurs when particles broken off from the protruding parts such as combs, which help the dodder to hold on, fall on the host plant and develop. It holds on to the plant and blooms in the form of balls very frequently on the thread branches of the developed dodder. The flowers are in the form of clusters and their colors are pink, violet and sometimes yellow. Each ball-shaped flower carries hundreds of seeds. Some of the seeds mature, fall to the ground and germinate immediately. Some of it remains close to the soil surface and remains stagnant for 5-15 years without losing its germination power.</a:t>
            </a:r>
            <a:endParaRPr lang="tr-TR"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endParaRPr lang="tr-TR" smtClean="0"/>
          </a:p>
        </p:txBody>
      </p:sp>
      <p:sp>
        <p:nvSpPr>
          <p:cNvPr id="57347" name="Rectangle 3"/>
          <p:cNvSpPr>
            <a:spLocks noGrp="1" noChangeArrowheads="1"/>
          </p:cNvSpPr>
          <p:nvPr>
            <p:ph type="body" idx="1"/>
          </p:nvPr>
        </p:nvSpPr>
        <p:spPr>
          <a:xfrm>
            <a:off x="250825" y="333375"/>
            <a:ext cx="8713788" cy="6264275"/>
          </a:xfrm>
        </p:spPr>
        <p:txBody>
          <a:bodyPr/>
          <a:lstStyle/>
          <a:p>
            <a:pPr marL="0" indent="0" algn="just" eaLnBrk="1" hangingPunct="1">
              <a:lnSpc>
                <a:spcPct val="90000"/>
              </a:lnSpc>
              <a:buNone/>
              <a:defRPr/>
            </a:pPr>
            <a:r>
              <a:rPr lang="en-US" dirty="0"/>
              <a:t>Since dodder is a fully parasitic weed species, it completely shares the nutrients of its host, the cultivated plant, and over time, causes the cultivated plant to become weak and eventually die. In addition, since they reproduce easily not only by seeds but also by the broken parts of their wrapper stems, they can easily spread and cause significant damage in vineyards, vegetable fields or </a:t>
            </a:r>
            <a:r>
              <a:rPr lang="tr-TR" dirty="0" err="1" smtClean="0"/>
              <a:t>alfalfa</a:t>
            </a:r>
            <a:r>
              <a:rPr lang="en-US" dirty="0" smtClean="0"/>
              <a:t> </a:t>
            </a:r>
            <a:r>
              <a:rPr lang="en-US" dirty="0"/>
              <a:t>groves. In addition, some dodder species also serve as virus vectors, carrying viruses from diseased plants to healthy plants.</a:t>
            </a:r>
            <a:endParaRPr lang="tr-T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7950" y="115888"/>
            <a:ext cx="8928100" cy="6742112"/>
          </a:xfrm>
        </p:spPr>
        <p:txBody>
          <a:bodyPr/>
          <a:lstStyle/>
          <a:p>
            <a:pPr marL="0" indent="0" algn="just">
              <a:buNone/>
              <a:defRPr/>
            </a:pPr>
            <a:r>
              <a:rPr lang="en-US" sz="4400" b="1" dirty="0" smtClean="0"/>
              <a:t>In </a:t>
            </a:r>
            <a:r>
              <a:rPr lang="en-US" sz="4400" b="1" dirty="0"/>
              <a:t>the fight against dodder, it is necessary to focus especially on measures to prevent its spread and cultural struggle methods. Areas contaminated with dodder should be visited frequently and plants found to be infested with dodder should be cut off without leaving any residue behind and destroyed immediately.</a:t>
            </a:r>
            <a:endParaRPr lang="tr-TR" sz="4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88640"/>
            <a:ext cx="8712968" cy="6669360"/>
          </a:xfrm>
        </p:spPr>
        <p:txBody>
          <a:bodyPr/>
          <a:lstStyle/>
          <a:p>
            <a:pPr algn="just">
              <a:buNone/>
            </a:pPr>
            <a:r>
              <a:rPr lang="en-US" sz="2800" b="1" dirty="0"/>
              <a:t>In vineyards, in the spring, at the beginning of May, before the vines leaf out, in order to prevent the seeds that have fallen into the ground from germinating or clinging to the vine branches, 5-10 cm thick straw should be poured under the vines that are determined to be dodder, wider than the crown width, and the straw should be burned after the dodder has germinated and is wrapped in straw. Vine sticks should not be taken from dodder-infested vineyards and vineyards for production purposes, and uninfected areas should be avoided from being contaminated in this way or in other ways.</a:t>
            </a:r>
            <a:endParaRPr lang="tr-TR"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179388" y="404813"/>
            <a:ext cx="8713787" cy="6264275"/>
          </a:xfrm>
        </p:spPr>
        <p:txBody>
          <a:bodyPr/>
          <a:lstStyle/>
          <a:p>
            <a:pPr marL="0" indent="0" algn="just" eaLnBrk="1" hangingPunct="1">
              <a:buNone/>
              <a:defRPr/>
            </a:pPr>
            <a:r>
              <a:rPr lang="en-US" b="1" dirty="0"/>
              <a:t>Similarly, since dodder is an important problem in alfalfa, if alfalfa is to be grown, care should be taken to use clean seeds that have been checked and certified. If it is necessary to sow seeds contaminated with dodder, it should be used after being passed through dodder cleaner, and weeds where dodder is seen around the alfalfa fields should be removed and burned.</a:t>
            </a:r>
            <a:endParaRPr lang="tr-T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179388" y="260350"/>
            <a:ext cx="8785225" cy="6408738"/>
          </a:xfrm>
        </p:spPr>
        <p:txBody>
          <a:bodyPr/>
          <a:lstStyle/>
          <a:p>
            <a:pPr marL="0" indent="0" algn="just" eaLnBrk="1" hangingPunct="1">
              <a:buNone/>
              <a:defRPr/>
            </a:pPr>
            <a:r>
              <a:rPr lang="tr-TR" dirty="0" smtClean="0"/>
              <a:t>	</a:t>
            </a:r>
            <a:r>
              <a:rPr lang="en-US" dirty="0"/>
              <a:t>As chemical control, </a:t>
            </a:r>
            <a:r>
              <a:rPr lang="en-US" dirty="0" err="1"/>
              <a:t>Imazamox</a:t>
            </a:r>
            <a:r>
              <a:rPr lang="en-US" dirty="0"/>
              <a:t> and </a:t>
            </a:r>
            <a:r>
              <a:rPr lang="en-US" dirty="0" err="1"/>
              <a:t>propizamide</a:t>
            </a:r>
            <a:r>
              <a:rPr lang="en-US" dirty="0"/>
              <a:t> are used against dodder in alfalfa, and herbicides with the active ingredient </a:t>
            </a:r>
            <a:r>
              <a:rPr lang="en-US" dirty="0" err="1"/>
              <a:t>propizamide</a:t>
            </a:r>
            <a:r>
              <a:rPr lang="en-US" dirty="0"/>
              <a:t> are used in sugar beet.</a:t>
            </a:r>
            <a:endParaRPr lang="tr-T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179388" y="188913"/>
            <a:ext cx="8640762" cy="6553200"/>
          </a:xfrm>
        </p:spPr>
        <p:txBody>
          <a:bodyPr/>
          <a:lstStyle/>
          <a:p>
            <a:pPr marL="0" indent="0" algn="ctr" eaLnBrk="1" hangingPunct="1">
              <a:buNone/>
              <a:defRPr/>
            </a:pPr>
            <a:r>
              <a:rPr lang="tr-TR" b="1" dirty="0" err="1"/>
              <a:t>Mistletoe</a:t>
            </a:r>
            <a:r>
              <a:rPr lang="tr-TR" b="1" dirty="0"/>
              <a:t> (</a:t>
            </a:r>
            <a:r>
              <a:rPr lang="tr-TR" b="1" i="1" dirty="0" err="1"/>
              <a:t>Viscum</a:t>
            </a:r>
            <a:r>
              <a:rPr lang="tr-TR" b="1" dirty="0"/>
              <a:t> </a:t>
            </a:r>
            <a:r>
              <a:rPr lang="tr-TR" b="1" dirty="0" err="1"/>
              <a:t>spp</a:t>
            </a:r>
            <a:r>
              <a:rPr lang="tr-TR" b="1" dirty="0" smtClean="0"/>
              <a:t>.)</a:t>
            </a:r>
          </a:p>
          <a:p>
            <a:pPr marL="0" indent="0" algn="ctr" eaLnBrk="1" hangingPunct="1">
              <a:buNone/>
              <a:defRPr/>
            </a:pPr>
            <a:r>
              <a:rPr lang="tr-TR" b="1" dirty="0" err="1" smtClean="0"/>
              <a:t>Mistletoe</a:t>
            </a:r>
            <a:r>
              <a:rPr lang="tr-TR" b="1" dirty="0" smtClean="0"/>
              <a:t> </a:t>
            </a:r>
            <a:r>
              <a:rPr lang="tr-TR" b="1" dirty="0"/>
              <a:t>is a </a:t>
            </a:r>
            <a:r>
              <a:rPr lang="tr-TR" b="1" dirty="0" err="1"/>
              <a:t>perennial</a:t>
            </a:r>
            <a:r>
              <a:rPr lang="tr-TR" b="1" dirty="0"/>
              <a:t>, semi-</a:t>
            </a:r>
            <a:r>
              <a:rPr lang="tr-TR" b="1" dirty="0" err="1"/>
              <a:t>parasitic</a:t>
            </a:r>
            <a:r>
              <a:rPr lang="tr-TR" b="1" dirty="0"/>
              <a:t> </a:t>
            </a:r>
            <a:r>
              <a:rPr lang="tr-TR" b="1" dirty="0" err="1"/>
              <a:t>alien</a:t>
            </a:r>
            <a:r>
              <a:rPr lang="tr-TR" b="1" dirty="0"/>
              <a:t> </a:t>
            </a:r>
            <a:r>
              <a:rPr lang="tr-TR" b="1" dirty="0" err="1"/>
              <a:t>plant</a:t>
            </a:r>
            <a:r>
              <a:rPr lang="tr-TR" b="1" dirty="0"/>
              <a:t> </a:t>
            </a:r>
            <a:r>
              <a:rPr lang="tr-TR" b="1" dirty="0" err="1"/>
              <a:t>that</a:t>
            </a:r>
            <a:r>
              <a:rPr lang="tr-TR" b="1" dirty="0"/>
              <a:t> </a:t>
            </a:r>
            <a:r>
              <a:rPr lang="tr-TR" b="1" dirty="0" err="1"/>
              <a:t>contains</a:t>
            </a:r>
            <a:r>
              <a:rPr lang="tr-TR" b="1" dirty="0"/>
              <a:t> </a:t>
            </a:r>
            <a:r>
              <a:rPr lang="tr-TR" b="1" dirty="0" err="1"/>
              <a:t>chlorophyll</a:t>
            </a:r>
            <a:r>
              <a:rPr lang="tr-TR" b="1" dirty="0"/>
              <a:t>, is </a:t>
            </a:r>
            <a:r>
              <a:rPr lang="tr-TR" b="1" dirty="0" err="1"/>
              <a:t>capable</a:t>
            </a:r>
            <a:r>
              <a:rPr lang="tr-TR" b="1" dirty="0"/>
              <a:t> of </a:t>
            </a:r>
            <a:r>
              <a:rPr lang="tr-TR" b="1" dirty="0" err="1"/>
              <a:t>photosynthesis</a:t>
            </a:r>
            <a:r>
              <a:rPr lang="tr-TR" b="1" dirty="0"/>
              <a:t> </a:t>
            </a:r>
            <a:r>
              <a:rPr lang="tr-TR" b="1" dirty="0" err="1"/>
              <a:t>and</a:t>
            </a:r>
            <a:r>
              <a:rPr lang="tr-TR" b="1" dirty="0"/>
              <a:t> is a problem in </a:t>
            </a:r>
            <a:r>
              <a:rPr lang="tr-TR" b="1" dirty="0" err="1"/>
              <a:t>fruit</a:t>
            </a:r>
            <a:r>
              <a:rPr lang="tr-TR" b="1" dirty="0"/>
              <a:t> </a:t>
            </a:r>
            <a:r>
              <a:rPr lang="tr-TR" b="1" dirty="0" err="1"/>
              <a:t>trees</a:t>
            </a:r>
            <a:r>
              <a:rPr lang="tr-TR" b="1" dirty="0"/>
              <a:t>. </a:t>
            </a:r>
            <a:r>
              <a:rPr lang="tr-TR" b="1" dirty="0" err="1"/>
              <a:t>The</a:t>
            </a:r>
            <a:r>
              <a:rPr lang="tr-TR" b="1" dirty="0"/>
              <a:t> </a:t>
            </a:r>
            <a:r>
              <a:rPr lang="tr-TR" b="1" dirty="0" err="1"/>
              <a:t>most</a:t>
            </a:r>
            <a:r>
              <a:rPr lang="tr-TR" b="1" dirty="0"/>
              <a:t> </a:t>
            </a:r>
            <a:r>
              <a:rPr lang="tr-TR" b="1" dirty="0" err="1"/>
              <a:t>well-known</a:t>
            </a:r>
            <a:r>
              <a:rPr lang="tr-TR" b="1" dirty="0"/>
              <a:t> </a:t>
            </a:r>
            <a:r>
              <a:rPr lang="tr-TR" b="1" dirty="0" err="1"/>
              <a:t>species</a:t>
            </a:r>
            <a:r>
              <a:rPr lang="tr-TR" b="1" dirty="0"/>
              <a:t> in </a:t>
            </a:r>
            <a:r>
              <a:rPr lang="tr-TR" b="1" dirty="0" err="1"/>
              <a:t>our</a:t>
            </a:r>
            <a:r>
              <a:rPr lang="tr-TR" b="1" dirty="0"/>
              <a:t> </a:t>
            </a:r>
            <a:r>
              <a:rPr lang="tr-TR" b="1" dirty="0" err="1"/>
              <a:t>country</a:t>
            </a:r>
            <a:r>
              <a:rPr lang="tr-TR" b="1" dirty="0"/>
              <a:t> is </a:t>
            </a:r>
            <a:r>
              <a:rPr lang="tr-TR" b="1" i="1" dirty="0" err="1"/>
              <a:t>Viscum</a:t>
            </a:r>
            <a:r>
              <a:rPr lang="tr-TR" b="1" i="1" dirty="0"/>
              <a:t> </a:t>
            </a:r>
            <a:r>
              <a:rPr lang="tr-TR" b="1" i="1" dirty="0" err="1"/>
              <a:t>album</a:t>
            </a:r>
            <a:r>
              <a:rPr lang="tr-TR" b="1" dirty="0"/>
              <a:t>.</a:t>
            </a:r>
            <a:endParaRPr lang="tr-T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7950" y="260350"/>
            <a:ext cx="8856663" cy="6481763"/>
          </a:xfrm>
        </p:spPr>
        <p:txBody>
          <a:bodyPr/>
          <a:lstStyle/>
          <a:p>
            <a:pPr marL="0" indent="0" algn="just">
              <a:buNone/>
              <a:defRPr/>
            </a:pPr>
            <a:r>
              <a:rPr lang="en-US" dirty="0"/>
              <a:t>Mistletoe blooms in March-April and its stem can grow up to 20-80 cm. Its thick and leathery leaves are arranged opposite each other on its bifurcated branches. Its yellowish flowers emerge from the leaf axils at the end of the branches. There is a special sticky substance on the outside of the mistletoe fruit, with this substance the seeds can be carried to other trees by sticking to the beaks or feet of birds. In addition, the seeds eaten by birds pass through the digestive system without losing their vitality and can be easily transported to other trees with bird feces.</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388" y="188913"/>
            <a:ext cx="8785225" cy="6480175"/>
          </a:xfrm>
        </p:spPr>
        <p:txBody>
          <a:bodyPr/>
          <a:lstStyle/>
          <a:p>
            <a:pPr marL="0" indent="0" algn="just">
              <a:buFont typeface="Wingdings" pitchFamily="2" charset="2"/>
              <a:buNone/>
              <a:defRPr/>
            </a:pPr>
            <a:r>
              <a:rPr lang="tr-TR" dirty="0" smtClean="0"/>
              <a:t>Bundan başka, ökse otunun olgunlaşan meyveleri düşerken alt dallara çarpar ve bu esnada tohumların dallara yapışması gerçekleşebilir. Böylece doğal olarak olgunlaşan meyvenin düşmesi ya da rüzgar veya kuşlarla diğer ağaçlara tohumların taşınmasıyla, tohumlar etrafındaki yapışkan madde sayesinde ağacın dal ve gövdelerine tutunarak çimlenirler. Çimlenen ökse otu tohumu, ağaç dalına dikey olarak uzanan ve odun dokusuna kadar ulaşabilen emeç oluşturur. </a:t>
            </a:r>
          </a:p>
          <a:p>
            <a:pPr marL="0" indent="0">
              <a:buFont typeface="Wingdings" pitchFamily="2" charset="2"/>
              <a:buNone/>
              <a:defRPr/>
            </a:pP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388" y="188913"/>
            <a:ext cx="8785225" cy="6624637"/>
          </a:xfrm>
        </p:spPr>
        <p:txBody>
          <a:bodyPr/>
          <a:lstStyle/>
          <a:p>
            <a:pPr marL="0" indent="0" algn="just" eaLnBrk="1" hangingPunct="1">
              <a:lnSpc>
                <a:spcPct val="80000"/>
              </a:lnSpc>
              <a:buNone/>
              <a:defRPr/>
            </a:pPr>
            <a:r>
              <a:rPr lang="en-US" dirty="0"/>
              <a:t>It obtains the water and nutrients necessary for its life from its host with the help of these laborers. The next year, the first branches grow from this sucker, and then new branches grow from the same sucker, and it continues its life as an evergreen shrub, where it clings to its host tree. Its fruits, which develop in the form of a single-seeded grape grain after the flowers are pollinated in the spring and are first green and then white, ripen in mid-</a:t>
            </a:r>
            <a:r>
              <a:rPr lang="en-US" dirty="0" err="1"/>
              <a:t>December.By</a:t>
            </a:r>
            <a:r>
              <a:rPr lang="en-US" dirty="0"/>
              <a:t> sharing the water and nutrients of the tree to which it is attached, it may cause these trees to become weak, their productivity to decrease or their quality to decrease, and old trees to dry out. For all these reasons, it may cause the tree to be affected more quickly by diseases and pests, and the quality of timber trees may </a:t>
            </a:r>
            <a:r>
              <a:rPr lang="en-US" dirty="0" smtClean="0"/>
              <a:t>decrease.</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388" y="188913"/>
            <a:ext cx="8785225" cy="6553200"/>
          </a:xfrm>
        </p:spPr>
        <p:txBody>
          <a:bodyPr/>
          <a:lstStyle/>
          <a:p>
            <a:pPr marL="0" indent="0" algn="ctr" eaLnBrk="1" hangingPunct="1">
              <a:lnSpc>
                <a:spcPct val="80000"/>
              </a:lnSpc>
              <a:buNone/>
              <a:defRPr/>
            </a:pPr>
            <a:r>
              <a:rPr lang="en-US" sz="4000" b="1" dirty="0" smtClean="0"/>
              <a:t>Broom</a:t>
            </a:r>
            <a:r>
              <a:rPr lang="tr-TR" sz="4000" b="1" dirty="0" err="1" smtClean="0"/>
              <a:t>rapes</a:t>
            </a:r>
            <a:r>
              <a:rPr lang="en-US" sz="4000" b="1" dirty="0" smtClean="0"/>
              <a:t> </a:t>
            </a:r>
            <a:r>
              <a:rPr lang="en-US" sz="4000" b="1" dirty="0"/>
              <a:t>(</a:t>
            </a:r>
            <a:r>
              <a:rPr lang="en-US" sz="4000" b="1" i="1" dirty="0" err="1"/>
              <a:t>Orobanche</a:t>
            </a:r>
            <a:r>
              <a:rPr lang="en-US" sz="4000" b="1" dirty="0"/>
              <a:t> spp</a:t>
            </a:r>
            <a:r>
              <a:rPr lang="en-US" sz="4000" b="1" dirty="0" smtClean="0"/>
              <a:t>.)</a:t>
            </a:r>
            <a:endParaRPr lang="tr-TR" sz="4000" b="1" dirty="0" smtClean="0"/>
          </a:p>
          <a:p>
            <a:pPr marL="0" indent="0" algn="ctr" eaLnBrk="1" hangingPunct="1">
              <a:lnSpc>
                <a:spcPct val="80000"/>
              </a:lnSpc>
              <a:buNone/>
              <a:defRPr/>
            </a:pPr>
            <a:r>
              <a:rPr lang="en-US" sz="3600" b="1" dirty="0" smtClean="0"/>
              <a:t>Being </a:t>
            </a:r>
            <a:r>
              <a:rPr lang="en-US" sz="3600" b="1" dirty="0"/>
              <a:t>a fully parasitic weed, </a:t>
            </a:r>
            <a:r>
              <a:rPr lang="en-US" sz="3600" b="1" dirty="0" smtClean="0"/>
              <a:t>broom</a:t>
            </a:r>
            <a:r>
              <a:rPr lang="tr-TR" sz="3600" b="1" dirty="0" err="1" smtClean="0"/>
              <a:t>rapes</a:t>
            </a:r>
            <a:r>
              <a:rPr lang="en-US" sz="3600" b="1" dirty="0" smtClean="0"/>
              <a:t> </a:t>
            </a:r>
            <a:r>
              <a:rPr lang="en-US" sz="3600" b="1" dirty="0"/>
              <a:t>do not have green leaves, therefore they do not contain chlorophyll and cannot perform photosynthesis. Therefore, </a:t>
            </a:r>
            <a:r>
              <a:rPr lang="tr-TR" sz="3600" b="1" dirty="0" err="1" smtClean="0"/>
              <a:t>their</a:t>
            </a:r>
            <a:r>
              <a:rPr lang="en-US" sz="3600" b="1" dirty="0" smtClean="0"/>
              <a:t> </a:t>
            </a:r>
            <a:r>
              <a:rPr lang="en-US" sz="3600" b="1" dirty="0"/>
              <a:t>life depends on the food and water it receives from the host. In order for the seeds of </a:t>
            </a:r>
            <a:r>
              <a:rPr lang="tr-TR" sz="3600" b="1" i="1" dirty="0" err="1" smtClean="0"/>
              <a:t>Orobanche</a:t>
            </a:r>
            <a:r>
              <a:rPr lang="tr-TR" sz="3600" b="1" dirty="0" smtClean="0"/>
              <a:t> sp.</a:t>
            </a:r>
            <a:r>
              <a:rPr lang="en-US" sz="3600" b="1" dirty="0" smtClean="0"/>
              <a:t>, </a:t>
            </a:r>
            <a:r>
              <a:rPr lang="en-US" sz="3600" b="1" dirty="0"/>
              <a:t>which is one of the smallest seeded plants in the world among flowering plants, to germinate, their preferred host plant must be cultivated. Germination occurs under the influence of some hormones secreted from the roots of the host plants.</a:t>
            </a:r>
            <a:endParaRPr lang="tr-TR" sz="36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388" y="260350"/>
            <a:ext cx="8856662" cy="6597650"/>
          </a:xfrm>
        </p:spPr>
        <p:txBody>
          <a:bodyPr/>
          <a:lstStyle/>
          <a:p>
            <a:pPr marL="0" indent="0" algn="just" eaLnBrk="1" hangingPunct="1">
              <a:buNone/>
              <a:defRPr/>
            </a:pPr>
            <a:r>
              <a:rPr lang="en-US" dirty="0"/>
              <a:t>Although mistletoe is a parasite on pear, pear, plum, apricot, almond, apple and chestnut trees in </a:t>
            </a:r>
            <a:r>
              <a:rPr lang="tr-TR" dirty="0" smtClean="0"/>
              <a:t>Türkiye</a:t>
            </a:r>
            <a:r>
              <a:rPr lang="en-US" dirty="0" smtClean="0"/>
              <a:t>, </a:t>
            </a:r>
            <a:r>
              <a:rPr lang="en-US" dirty="0"/>
              <a:t>it can generally be seen on all deciduous fruit trees, juniper and pine trees</a:t>
            </a:r>
            <a:r>
              <a:rPr lang="en-US" dirty="0" smtClean="0"/>
              <a:t>.</a:t>
            </a:r>
            <a:endParaRPr lang="tr-TR" dirty="0" smtClean="0"/>
          </a:p>
          <a:p>
            <a:pPr marL="0" indent="0" algn="just" eaLnBrk="1" hangingPunct="1">
              <a:buNone/>
              <a:defRPr/>
            </a:pPr>
            <a:r>
              <a:rPr lang="en-US" dirty="0" smtClean="0"/>
              <a:t>Mistletoe </a:t>
            </a:r>
            <a:r>
              <a:rPr lang="en-US" dirty="0"/>
              <a:t>should be cut off from the tree before it produces fruit, thus preventing its spread</a:t>
            </a:r>
            <a:r>
              <a:rPr lang="en-US" dirty="0" smtClean="0"/>
              <a:t>.</a:t>
            </a:r>
            <a:endParaRPr lang="tr-TR" dirty="0" smtClean="0"/>
          </a:p>
          <a:p>
            <a:pPr marL="0" indent="0" algn="just" eaLnBrk="1" hangingPunct="1">
              <a:buNone/>
              <a:defRPr/>
            </a:pPr>
            <a:r>
              <a:rPr lang="en-US" dirty="0" smtClean="0"/>
              <a:t>As </a:t>
            </a:r>
            <a:r>
              <a:rPr lang="en-US" dirty="0"/>
              <a:t>a chemical control, 2,4-D compound pesticides are sprayed on mistletoes after the trees shed their leaves. Even if this process does not kill the existing mistletoe, it delays the production of new shoots for a long time.</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12968" cy="6669360"/>
          </a:xfrm>
        </p:spPr>
        <p:txBody>
          <a:bodyPr/>
          <a:lstStyle/>
          <a:p>
            <a:pPr algn="just">
              <a:buNone/>
            </a:pPr>
            <a:r>
              <a:rPr lang="tr-TR" dirty="0" smtClean="0"/>
              <a:t>	</a:t>
            </a:r>
            <a:r>
              <a:rPr lang="en-US" sz="3400" dirty="0"/>
              <a:t>When there is a suitable host, the underground </a:t>
            </a:r>
            <a:r>
              <a:rPr lang="en-US" sz="3400" dirty="0" smtClean="0"/>
              <a:t>broom</a:t>
            </a:r>
            <a:r>
              <a:rPr lang="tr-TR" sz="3400" dirty="0" err="1" smtClean="0"/>
              <a:t>rape</a:t>
            </a:r>
            <a:r>
              <a:rPr lang="en-US" sz="3400" dirty="0" smtClean="0"/>
              <a:t> </a:t>
            </a:r>
            <a:r>
              <a:rPr lang="en-US" sz="3400" dirty="0"/>
              <a:t>seeds germinate and attach to the root of the host plant by forming a tube, and from then on, it continues its life with the ready nutrients it receives from its host. One plant of </a:t>
            </a:r>
            <a:r>
              <a:rPr lang="en-US" sz="3400" dirty="0" smtClean="0"/>
              <a:t>broom</a:t>
            </a:r>
            <a:r>
              <a:rPr lang="tr-TR" sz="3400" dirty="0" err="1" smtClean="0"/>
              <a:t>rape</a:t>
            </a:r>
            <a:r>
              <a:rPr lang="en-US" sz="3400" dirty="0" smtClean="0"/>
              <a:t> </a:t>
            </a:r>
            <a:r>
              <a:rPr lang="en-US" sz="3400" dirty="0"/>
              <a:t>produces between 5,000-100,000 seeds, and these seeds can remain in the soil for more than 10 years without losing their viability. There are 36 species of </a:t>
            </a:r>
            <a:r>
              <a:rPr lang="en-US" sz="3400" dirty="0" smtClean="0"/>
              <a:t>broom</a:t>
            </a:r>
            <a:r>
              <a:rPr lang="tr-TR" sz="3400" dirty="0" err="1" smtClean="0"/>
              <a:t>rapes</a:t>
            </a:r>
            <a:r>
              <a:rPr lang="en-US" sz="3400" dirty="0" smtClean="0"/>
              <a:t> </a:t>
            </a:r>
            <a:r>
              <a:rPr lang="en-US" sz="3400" dirty="0"/>
              <a:t>in </a:t>
            </a:r>
            <a:r>
              <a:rPr lang="tr-TR" sz="3400" dirty="0" smtClean="0"/>
              <a:t>Türkiye</a:t>
            </a:r>
            <a:r>
              <a:rPr lang="en-US" sz="3400" dirty="0" smtClean="0"/>
              <a:t>. </a:t>
            </a:r>
            <a:r>
              <a:rPr lang="en-US" sz="3400" dirty="0"/>
              <a:t>However, only four species of these cause problems in cultivated plants in </a:t>
            </a:r>
            <a:r>
              <a:rPr lang="tr-TR" sz="3400" dirty="0" smtClean="0"/>
              <a:t>Türkiye</a:t>
            </a:r>
            <a:r>
              <a:rPr lang="en-US" sz="3400" dirty="0" smtClean="0"/>
              <a:t>, </a:t>
            </a:r>
            <a:r>
              <a:rPr lang="en-US" sz="3400" dirty="0"/>
              <a:t>as in other countries.</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88640"/>
            <a:ext cx="8640960" cy="6480720"/>
          </a:xfrm>
        </p:spPr>
        <p:txBody>
          <a:bodyPr/>
          <a:lstStyle/>
          <a:p>
            <a:pPr algn="just">
              <a:buNone/>
            </a:pPr>
            <a:r>
              <a:rPr lang="tr-TR" dirty="0" smtClean="0"/>
              <a:t>	</a:t>
            </a:r>
            <a:r>
              <a:rPr lang="en-US" sz="3800" dirty="0"/>
              <a:t>The lowest soil temperature required for </a:t>
            </a:r>
            <a:r>
              <a:rPr lang="en-US" sz="3800" dirty="0" smtClean="0"/>
              <a:t>broom</a:t>
            </a:r>
            <a:r>
              <a:rPr lang="tr-TR" sz="3800" dirty="0" err="1" smtClean="0"/>
              <a:t>rape</a:t>
            </a:r>
            <a:r>
              <a:rPr lang="en-US" sz="3800" dirty="0" smtClean="0"/>
              <a:t> </a:t>
            </a:r>
            <a:r>
              <a:rPr lang="en-US" sz="3800" dirty="0"/>
              <a:t>to germinate is 5°C, the optimum temperature is 15-25°C, and germination does not occur at temperatures above 30°C</a:t>
            </a:r>
            <a:r>
              <a:rPr lang="en-US" sz="3800" dirty="0" smtClean="0"/>
              <a:t>.</a:t>
            </a:r>
            <a:r>
              <a:rPr lang="tr-TR" sz="3800" dirty="0" smtClean="0"/>
              <a:t> </a:t>
            </a:r>
            <a:r>
              <a:rPr lang="en-US" sz="3800" dirty="0" smtClean="0"/>
              <a:t>Broom</a:t>
            </a:r>
            <a:r>
              <a:rPr lang="tr-TR" sz="3800" dirty="0" err="1" smtClean="0"/>
              <a:t>rape</a:t>
            </a:r>
            <a:r>
              <a:rPr lang="en-US" sz="3800" dirty="0" smtClean="0"/>
              <a:t> </a:t>
            </a:r>
            <a:r>
              <a:rPr lang="en-US" sz="3800" dirty="0"/>
              <a:t>can germinate best at a depth of 2-4 cm in the soil, as the depth increases, the germination and emergence rate decreases, and germination and emergence occur at depths of 8 cm and above.</a:t>
            </a:r>
            <a:endParaRPr lang="tr-TR" sz="3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950" y="188913"/>
            <a:ext cx="8856663" cy="6624637"/>
          </a:xfrm>
        </p:spPr>
        <p:txBody>
          <a:bodyPr/>
          <a:lstStyle/>
          <a:p>
            <a:pPr marL="0" indent="0" algn="just" eaLnBrk="1" hangingPunct="1">
              <a:buNone/>
              <a:defRPr/>
            </a:pPr>
            <a:r>
              <a:rPr lang="en-US" sz="3000" dirty="0"/>
              <a:t>Of these four species, </a:t>
            </a:r>
            <a:r>
              <a:rPr lang="en-US" sz="3000" i="1" dirty="0"/>
              <a:t>O. </a:t>
            </a:r>
            <a:r>
              <a:rPr lang="en-US" sz="3000" i="1" dirty="0" err="1"/>
              <a:t>ramosa</a:t>
            </a:r>
            <a:r>
              <a:rPr lang="en-US" sz="3000" i="1" dirty="0"/>
              <a:t> </a:t>
            </a:r>
            <a:r>
              <a:rPr lang="en-US" sz="3000" dirty="0"/>
              <a:t>L. (Blue-flowered broomrape) and </a:t>
            </a:r>
            <a:r>
              <a:rPr lang="en-US" sz="3000" i="1" dirty="0"/>
              <a:t>O. </a:t>
            </a:r>
            <a:r>
              <a:rPr lang="en-US" sz="3000" i="1" dirty="0" err="1"/>
              <a:t>aegyptiaca</a:t>
            </a:r>
            <a:r>
              <a:rPr lang="en-US" sz="3000" i="1" dirty="0"/>
              <a:t> </a:t>
            </a:r>
            <a:r>
              <a:rPr lang="en-US" sz="3000" dirty="0"/>
              <a:t>Pers. (Egyptian broomrape) in tobacco and tomatoes, in some vegetables and lentils, </a:t>
            </a:r>
            <a:r>
              <a:rPr lang="en-US" sz="3000" i="1" dirty="0"/>
              <a:t>O. </a:t>
            </a:r>
            <a:r>
              <a:rPr lang="en-US" sz="3000" i="1" dirty="0" err="1"/>
              <a:t>crenata</a:t>
            </a:r>
            <a:r>
              <a:rPr lang="en-US" sz="3000" i="1" dirty="0"/>
              <a:t> </a:t>
            </a:r>
            <a:r>
              <a:rPr lang="en-US" sz="3000" dirty="0" err="1"/>
              <a:t>Forsk</a:t>
            </a:r>
            <a:r>
              <a:rPr lang="en-US" sz="3000" dirty="0"/>
              <a:t>. (White-flowered broomrape) in other legumes, especially broad beans, and </a:t>
            </a:r>
            <a:r>
              <a:rPr lang="en-US" sz="3000" i="1" dirty="0"/>
              <a:t>O. </a:t>
            </a:r>
            <a:r>
              <a:rPr lang="en-US" sz="3000" i="1" dirty="0" err="1"/>
              <a:t>cernua</a:t>
            </a:r>
            <a:r>
              <a:rPr lang="en-US" sz="3000" i="1" dirty="0"/>
              <a:t> </a:t>
            </a:r>
            <a:r>
              <a:rPr lang="en-US" sz="3000" dirty="0" err="1"/>
              <a:t>Loefl</a:t>
            </a:r>
            <a:r>
              <a:rPr lang="en-US" sz="3000" dirty="0"/>
              <a:t>. It causes significant damage to sunflower. It is possible to see </a:t>
            </a:r>
            <a:r>
              <a:rPr lang="en-US" sz="3000" dirty="0" smtClean="0"/>
              <a:t>broom</a:t>
            </a:r>
            <a:r>
              <a:rPr lang="tr-TR" sz="3000" dirty="0" err="1" smtClean="0"/>
              <a:t>rapes</a:t>
            </a:r>
            <a:r>
              <a:rPr lang="en-US" sz="3000" dirty="0" smtClean="0"/>
              <a:t> </a:t>
            </a:r>
            <a:r>
              <a:rPr lang="en-US" sz="3000" dirty="0"/>
              <a:t>in many broad-leaved cultivated plants; However, it causes significant damage especially to sunflower, tobacco, tomato, eggplant, pea, lentil, broad bean, chickpea and carrot. When infestation with this weed is very severe, yield loss in cultivated plants can reach up to 100%.</a:t>
            </a:r>
            <a:endParaRPr lang="tr-T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388" y="115888"/>
            <a:ext cx="8856662" cy="6553200"/>
          </a:xfrm>
        </p:spPr>
        <p:txBody>
          <a:bodyPr/>
          <a:lstStyle/>
          <a:p>
            <a:pPr marL="0" indent="0" algn="just" eaLnBrk="1" hangingPunct="1">
              <a:buNone/>
              <a:defRPr/>
            </a:pPr>
            <a:r>
              <a:rPr lang="tr-TR" dirty="0" smtClean="0"/>
              <a:t>	</a:t>
            </a:r>
            <a:r>
              <a:rPr lang="en-US" dirty="0"/>
              <a:t>In the fight against this weed, clean seeds free from the seeds of the weed should be used, care should be taken to ensure that the agricultural tools or machines used in the field infested with the weed are thoroughly cleaned before using them in the </a:t>
            </a:r>
            <a:r>
              <a:rPr lang="en-US" dirty="0" err="1"/>
              <a:t>uninfested</a:t>
            </a:r>
            <a:r>
              <a:rPr lang="en-US" dirty="0"/>
              <a:t> field, long-term rotation should be made with cultivated plants that do not have hosts in the fields infested with the weed. </a:t>
            </a:r>
            <a:r>
              <a:rPr lang="en-US" dirty="0" smtClean="0"/>
              <a:t>Broom</a:t>
            </a:r>
            <a:r>
              <a:rPr lang="tr-TR" dirty="0" err="1" smtClean="0"/>
              <a:t>rape</a:t>
            </a:r>
            <a:r>
              <a:rPr lang="en-US" dirty="0" smtClean="0"/>
              <a:t> </a:t>
            </a:r>
            <a:r>
              <a:rPr lang="en-US" dirty="0"/>
              <a:t>seen in fields or greenhouses should be pulled by hand before flowering and burned in a separate place or buried very deeply, and care should be taken to use resistant varieties, especially in sunflower </a:t>
            </a:r>
            <a:r>
              <a:rPr lang="en-US" dirty="0" smtClean="0"/>
              <a:t>cultivation.</a:t>
            </a:r>
            <a:endParaRPr lang="tr-T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950" y="188913"/>
            <a:ext cx="8928100" cy="6553200"/>
          </a:xfrm>
        </p:spPr>
        <p:txBody>
          <a:bodyPr/>
          <a:lstStyle/>
          <a:p>
            <a:pPr marL="0" indent="0" algn="just" eaLnBrk="1" hangingPunct="1">
              <a:buNone/>
              <a:defRPr/>
            </a:pPr>
            <a:r>
              <a:rPr lang="tr-TR" dirty="0" smtClean="0"/>
              <a:t>	</a:t>
            </a:r>
            <a:endParaRPr lang="en-US" sz="3600" dirty="0"/>
          </a:p>
          <a:p>
            <a:pPr marL="0" indent="0" algn="just" eaLnBrk="1" hangingPunct="1">
              <a:buNone/>
              <a:defRPr/>
            </a:pPr>
            <a:r>
              <a:rPr lang="en-US" sz="3600" dirty="0" smtClean="0"/>
              <a:t>Since </a:t>
            </a:r>
            <a:r>
              <a:rPr lang="en-US" sz="3600" dirty="0" err="1"/>
              <a:t>solarization</a:t>
            </a:r>
            <a:r>
              <a:rPr lang="en-US" sz="3600" dirty="0"/>
              <a:t> is a very effective method in </a:t>
            </a:r>
            <a:r>
              <a:rPr lang="en-US" sz="3600" dirty="0" smtClean="0"/>
              <a:t>co</a:t>
            </a:r>
            <a:r>
              <a:rPr lang="tr-TR" sz="3600" dirty="0" err="1" smtClean="0"/>
              <a:t>ntrolling</a:t>
            </a:r>
            <a:r>
              <a:rPr lang="en-US" sz="3600" dirty="0" smtClean="0"/>
              <a:t> </a:t>
            </a:r>
            <a:r>
              <a:rPr lang="en-US" sz="3600" dirty="0"/>
              <a:t>broom grass, </a:t>
            </a:r>
            <a:r>
              <a:rPr lang="en-US" sz="3600" dirty="0" err="1"/>
              <a:t>solarization</a:t>
            </a:r>
            <a:r>
              <a:rPr lang="en-US" sz="3600" dirty="0"/>
              <a:t> should be used especially in greenhouse crop cultivation. As chemical </a:t>
            </a:r>
            <a:r>
              <a:rPr lang="tr-TR" sz="3600" dirty="0" err="1" smtClean="0"/>
              <a:t>control</a:t>
            </a:r>
            <a:r>
              <a:rPr lang="tr-TR" sz="3600" dirty="0" smtClean="0"/>
              <a:t> </a:t>
            </a:r>
            <a:r>
              <a:rPr lang="en-US" sz="3600" dirty="0" err="1" smtClean="0"/>
              <a:t>Imazamox</a:t>
            </a:r>
            <a:r>
              <a:rPr lang="en-US" sz="3600" dirty="0" smtClean="0"/>
              <a:t> </a:t>
            </a:r>
            <a:r>
              <a:rPr lang="en-US" sz="3600" dirty="0"/>
              <a:t>is a herbicide used against post-emergence narrow and broad-leaved weeds in IMI (</a:t>
            </a:r>
            <a:r>
              <a:rPr lang="en-US" sz="3600" dirty="0" err="1"/>
              <a:t>imidazolinone</a:t>
            </a:r>
            <a:r>
              <a:rPr lang="en-US" sz="3600" dirty="0"/>
              <a:t>) tolerant sunflower varieties.</a:t>
            </a:r>
            <a:endParaRPr lang="tr-T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388" y="188913"/>
            <a:ext cx="8713787" cy="6624637"/>
          </a:xfrm>
        </p:spPr>
        <p:txBody>
          <a:bodyPr/>
          <a:lstStyle/>
          <a:p>
            <a:pPr marL="0" indent="0" algn="ctr" eaLnBrk="1" hangingPunct="1">
              <a:lnSpc>
                <a:spcPct val="80000"/>
              </a:lnSpc>
              <a:buNone/>
              <a:defRPr/>
            </a:pPr>
            <a:r>
              <a:rPr lang="en-US" sz="3600" b="1" dirty="0"/>
              <a:t>Dodder (</a:t>
            </a:r>
            <a:r>
              <a:rPr lang="en-US" sz="3600" b="1" i="1" dirty="0" err="1"/>
              <a:t>Cuscuta</a:t>
            </a:r>
            <a:r>
              <a:rPr lang="en-US" sz="3600" b="1" i="1" dirty="0"/>
              <a:t> </a:t>
            </a:r>
            <a:r>
              <a:rPr lang="en-US" sz="3600" b="1" dirty="0"/>
              <a:t>spp</a:t>
            </a:r>
            <a:r>
              <a:rPr lang="en-US" sz="3600" b="1" dirty="0" smtClean="0"/>
              <a:t>.)</a:t>
            </a:r>
            <a:endParaRPr lang="tr-TR" sz="3600" b="1" dirty="0" smtClean="0"/>
          </a:p>
          <a:p>
            <a:pPr marL="0" indent="0" algn="ctr" eaLnBrk="1" hangingPunct="1">
              <a:lnSpc>
                <a:spcPct val="80000"/>
              </a:lnSpc>
              <a:buNone/>
              <a:defRPr/>
            </a:pPr>
            <a:r>
              <a:rPr lang="en-US" sz="3600" b="1" dirty="0" smtClean="0"/>
              <a:t>Dodder</a:t>
            </a:r>
            <a:r>
              <a:rPr lang="tr-TR" sz="3600" b="1" dirty="0" smtClean="0"/>
              <a:t> </a:t>
            </a:r>
            <a:r>
              <a:rPr lang="en-US" sz="3600" b="1" dirty="0" smtClean="0"/>
              <a:t>is </a:t>
            </a:r>
            <a:r>
              <a:rPr lang="en-US" sz="3600" b="1" dirty="0"/>
              <a:t>a completely parasitic weed with no </a:t>
            </a:r>
            <a:r>
              <a:rPr lang="en-US" sz="3600" b="1" dirty="0" smtClean="0"/>
              <a:t>roots,</a:t>
            </a:r>
            <a:r>
              <a:rPr lang="tr-TR" sz="3600" b="1" dirty="0" smtClean="0"/>
              <a:t> </a:t>
            </a:r>
            <a:r>
              <a:rPr lang="en-US" sz="3600" b="1" dirty="0" smtClean="0"/>
              <a:t>leaves </a:t>
            </a:r>
            <a:r>
              <a:rPr lang="en-US" sz="3600" b="1" dirty="0"/>
              <a:t>and chlorophyll. </a:t>
            </a:r>
            <a:r>
              <a:rPr lang="tr-TR" sz="3600" b="1" dirty="0" err="1" smtClean="0"/>
              <a:t>Dodder</a:t>
            </a:r>
            <a:r>
              <a:rPr lang="tr-TR" sz="3600" b="1" dirty="0" smtClean="0"/>
              <a:t> has </a:t>
            </a:r>
            <a:r>
              <a:rPr lang="en-US" sz="3600" b="1" dirty="0" smtClean="0"/>
              <a:t>flowers</a:t>
            </a:r>
            <a:r>
              <a:rPr lang="tr-TR" sz="3600" b="1" dirty="0" smtClean="0"/>
              <a:t>. </a:t>
            </a:r>
            <a:r>
              <a:rPr lang="en-US" sz="3600" b="1" dirty="0" smtClean="0"/>
              <a:t>It </a:t>
            </a:r>
            <a:r>
              <a:rPr lang="en-US" sz="3600" b="1" dirty="0"/>
              <a:t>wraps itself around the body of the plant to which it clings with its thin thread-like stems, and inserts its suckers into the plant, taking water, nutrients and photosynthetic substances from there</a:t>
            </a:r>
            <a:endParaRPr lang="tr-T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endParaRPr lang="tr-TR" smtClean="0"/>
          </a:p>
        </p:txBody>
      </p:sp>
      <p:sp>
        <p:nvSpPr>
          <p:cNvPr id="56323" name="Rectangle 3"/>
          <p:cNvSpPr>
            <a:spLocks noGrp="1" noChangeArrowheads="1"/>
          </p:cNvSpPr>
          <p:nvPr>
            <p:ph type="body" idx="1"/>
          </p:nvPr>
        </p:nvSpPr>
        <p:spPr>
          <a:xfrm>
            <a:off x="179512" y="333374"/>
            <a:ext cx="8712968" cy="6524625"/>
          </a:xfrm>
        </p:spPr>
        <p:txBody>
          <a:bodyPr/>
          <a:lstStyle/>
          <a:p>
            <a:pPr marL="0" indent="0" algn="just" eaLnBrk="1" hangingPunct="1">
              <a:buNone/>
              <a:defRPr/>
            </a:pPr>
            <a:r>
              <a:rPr lang="tr-TR" dirty="0" smtClean="0"/>
              <a:t>	</a:t>
            </a:r>
            <a:r>
              <a:rPr lang="en-US" sz="3400" dirty="0"/>
              <a:t>Dodder seeds that spontaneously fall into the soil germinate when they find appropriate soil moisture and temperature, and by extending a 10-15 cm long germination branch, it hugs the plant it finds nearby with a curl at its end. They hold on with their comb tooth-like protrusions on their branches and begin to grow by sucking the sap of the plant, thus cutting off their relationship with the soil. A germinating dodder seed must find its host within 4-9 days, otherwise it will lose its vitality as its food reserves will be exhausted.</a:t>
            </a:r>
            <a:endParaRPr lang="tr-TR"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kçaağaç">
  <a:themeElements>
    <a:clrScheme name="Akçaağaç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Akçaağaç">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kçaağaç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Akçaağaç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Akçaağaç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Akçaağaç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Akçaağaç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Akçaağaç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Akçaağaç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Akçaağaç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Akçaağaç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Maple</Template>
  <TotalTime>233</TotalTime>
  <Words>1767</Words>
  <Application>Microsoft Office PowerPoint</Application>
  <PresentationFormat>Ekran Gösterisi (4:3)</PresentationFormat>
  <Paragraphs>27</Paragraphs>
  <Slides>20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20</vt:i4>
      </vt:variant>
    </vt:vector>
  </HeadingPairs>
  <TitlesOfParts>
    <vt:vector size="23" baseType="lpstr">
      <vt:lpstr>Times New Roman</vt:lpstr>
      <vt:lpstr>Wingdings</vt:lpstr>
      <vt:lpstr>Akçaağaç</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Your Company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OZARFLO</dc:creator>
  <cp:lastModifiedBy>pc</cp:lastModifiedBy>
  <cp:revision>51</cp:revision>
  <dcterms:created xsi:type="dcterms:W3CDTF">2009-03-18T05:24:47Z</dcterms:created>
  <dcterms:modified xsi:type="dcterms:W3CDTF">2024-05-13T10:00:52Z</dcterms:modified>
</cp:coreProperties>
</file>