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11.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/>
            <a:r>
              <a:rPr lang="tr-TR" dirty="0" err="1" smtClean="0"/>
              <a:t>Handcrafts</a:t>
            </a:r>
            <a:r>
              <a:rPr lang="tr-TR" dirty="0" smtClean="0"/>
              <a:t>’ </a:t>
            </a:r>
            <a:r>
              <a:rPr lang="tr-TR" dirty="0" err="1" smtClean="0"/>
              <a:t>centers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handicrafts</a:t>
            </a:r>
            <a:r>
              <a:rPr lang="tr-TR" sz="2800" dirty="0" smtClean="0"/>
              <a:t>’ </a:t>
            </a:r>
            <a:r>
              <a:rPr lang="tr-TR" sz="2800" dirty="0" err="1" smtClean="0"/>
              <a:t>centers</a:t>
            </a:r>
            <a:r>
              <a:rPr lang="tr-TR" sz="2800" dirty="0" smtClean="0"/>
              <a:t> in </a:t>
            </a:r>
            <a:r>
              <a:rPr lang="tr-TR" sz="2800" dirty="0" err="1" smtClean="0"/>
              <a:t>Turkey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Afyon: </a:t>
            </a:r>
            <a:r>
              <a:rPr lang="tr-TR" sz="2800" dirty="0" err="1" smtClean="0"/>
              <a:t>cotton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r>
              <a:rPr lang="tr-TR" sz="2800" dirty="0" smtClean="0"/>
              <a:t>, </a:t>
            </a:r>
            <a:r>
              <a:rPr lang="tr-TR" sz="2800" dirty="0" err="1" smtClean="0"/>
              <a:t>felt</a:t>
            </a:r>
            <a:r>
              <a:rPr lang="tr-TR" sz="2800" dirty="0" smtClean="0"/>
              <a:t> </a:t>
            </a:r>
            <a:r>
              <a:rPr lang="tr-TR" sz="2800" dirty="0" err="1" smtClean="0"/>
              <a:t>making</a:t>
            </a:r>
            <a:endParaRPr lang="tr-TR" sz="2800" dirty="0" smtClean="0"/>
          </a:p>
          <a:p>
            <a:r>
              <a:rPr lang="tr-TR" sz="2800" dirty="0" smtClean="0"/>
              <a:t>Amasya: </a:t>
            </a:r>
            <a:r>
              <a:rPr lang="tr-TR" sz="2800" dirty="0" err="1" smtClean="0"/>
              <a:t>wool</a:t>
            </a:r>
            <a:r>
              <a:rPr lang="tr-TR" sz="2800" dirty="0" smtClean="0"/>
              <a:t>, </a:t>
            </a:r>
            <a:r>
              <a:rPr lang="tr-TR" sz="2800" dirty="0" err="1" smtClean="0"/>
              <a:t>hair</a:t>
            </a:r>
            <a:r>
              <a:rPr lang="tr-TR" sz="2800" dirty="0" smtClean="0"/>
              <a:t>, </a:t>
            </a:r>
            <a:r>
              <a:rPr lang="tr-TR" sz="2800" dirty="0" err="1" smtClean="0"/>
              <a:t>hemp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weavings</a:t>
            </a:r>
            <a:endParaRPr lang="tr-TR" sz="2800" dirty="0" smtClean="0"/>
          </a:p>
          <a:p>
            <a:r>
              <a:rPr lang="tr-TR" sz="2800" dirty="0" smtClean="0"/>
              <a:t>Ankara: </a:t>
            </a:r>
            <a:r>
              <a:rPr lang="tr-TR" sz="2800" dirty="0" err="1" smtClean="0"/>
              <a:t>mohair</a:t>
            </a:r>
            <a:r>
              <a:rPr lang="tr-TR" sz="2800" dirty="0" smtClean="0"/>
              <a:t> </a:t>
            </a:r>
            <a:r>
              <a:rPr lang="tr-TR" sz="2800" dirty="0" err="1" smtClean="0"/>
              <a:t>knittings</a:t>
            </a:r>
            <a:r>
              <a:rPr lang="tr-TR" sz="2800" dirty="0" smtClean="0"/>
              <a:t>, </a:t>
            </a:r>
            <a:r>
              <a:rPr lang="tr-TR" sz="2800" dirty="0" err="1" smtClean="0"/>
              <a:t>coppersmitting</a:t>
            </a:r>
            <a:endParaRPr lang="tr-TR" sz="2800" dirty="0" smtClean="0"/>
          </a:p>
          <a:p>
            <a:r>
              <a:rPr lang="tr-TR" sz="2800" dirty="0" smtClean="0"/>
              <a:t>Antalya: </a:t>
            </a:r>
            <a:r>
              <a:rPr lang="tr-TR" sz="2800" dirty="0" err="1" smtClean="0"/>
              <a:t>Döşemealtı</a:t>
            </a:r>
            <a:r>
              <a:rPr lang="tr-TR" sz="2800" dirty="0" smtClean="0"/>
              <a:t> </a:t>
            </a:r>
            <a:r>
              <a:rPr lang="tr-TR" sz="2800" dirty="0" err="1" smtClean="0"/>
              <a:t>rugs</a:t>
            </a:r>
            <a:endParaRPr lang="tr-TR" sz="2800" dirty="0" smtClean="0"/>
          </a:p>
          <a:p>
            <a:r>
              <a:rPr lang="tr-TR" sz="2800" dirty="0" smtClean="0"/>
              <a:t>Balıkesir: </a:t>
            </a:r>
            <a:r>
              <a:rPr lang="tr-TR" sz="2800" dirty="0" err="1" smtClean="0"/>
              <a:t>handmade</a:t>
            </a:r>
            <a:r>
              <a:rPr lang="tr-TR" sz="2800" dirty="0" smtClean="0"/>
              <a:t> </a:t>
            </a:r>
            <a:r>
              <a:rPr lang="tr-TR" sz="2800" dirty="0" err="1" smtClean="0"/>
              <a:t>rugs</a:t>
            </a:r>
            <a:r>
              <a:rPr lang="tr-TR" sz="2800" dirty="0" smtClean="0"/>
              <a:t>, </a:t>
            </a:r>
            <a:r>
              <a:rPr lang="tr-TR" sz="2800" dirty="0" err="1" smtClean="0"/>
              <a:t>felt</a:t>
            </a:r>
            <a:r>
              <a:rPr lang="tr-TR" sz="2800" dirty="0" smtClean="0"/>
              <a:t> </a:t>
            </a:r>
            <a:r>
              <a:rPr lang="tr-TR" sz="2800" dirty="0" err="1" smtClean="0"/>
              <a:t>making</a:t>
            </a:r>
            <a:endParaRPr lang="tr-TR" sz="2800" dirty="0" smtClean="0"/>
          </a:p>
          <a:p>
            <a:r>
              <a:rPr lang="tr-TR" sz="2800" dirty="0" smtClean="0"/>
              <a:t>Bursa: </a:t>
            </a:r>
            <a:r>
              <a:rPr lang="tr-TR" sz="2800" dirty="0" err="1" smtClean="0"/>
              <a:t>wool</a:t>
            </a:r>
            <a:r>
              <a:rPr lang="tr-TR" sz="2800" dirty="0" smtClean="0"/>
              <a:t>, </a:t>
            </a:r>
            <a:r>
              <a:rPr lang="tr-TR" sz="2800" dirty="0" err="1" smtClean="0"/>
              <a:t>cotton</a:t>
            </a:r>
            <a:r>
              <a:rPr lang="tr-TR" sz="2800" dirty="0" smtClean="0"/>
              <a:t>, silk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r>
              <a:rPr lang="tr-TR" sz="2800" dirty="0" smtClean="0"/>
              <a:t>Çorum: </a:t>
            </a:r>
            <a:r>
              <a:rPr lang="tr-TR" sz="2800" dirty="0" err="1" smtClean="0"/>
              <a:t>coppersmitting</a:t>
            </a:r>
            <a:r>
              <a:rPr lang="tr-TR" sz="2800" dirty="0" smtClean="0"/>
              <a:t>,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r>
              <a:rPr lang="tr-TR" sz="2800" dirty="0" smtClean="0"/>
              <a:t>Denizli: </a:t>
            </a:r>
            <a:r>
              <a:rPr lang="tr-TR" sz="2800" dirty="0" err="1" smtClean="0"/>
              <a:t>cotton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el sanatları merkezleri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Erzurum: ihram </a:t>
            </a:r>
            <a:r>
              <a:rPr lang="tr-TR" sz="2800" dirty="0" err="1" smtClean="0"/>
              <a:t>weaving</a:t>
            </a:r>
            <a:r>
              <a:rPr lang="tr-TR" sz="2800" dirty="0" smtClean="0"/>
              <a:t>, </a:t>
            </a:r>
            <a:r>
              <a:rPr lang="tr-TR" sz="2800" dirty="0" smtClean="0"/>
              <a:t>Oltu taşı </a:t>
            </a:r>
            <a:r>
              <a:rPr lang="tr-TR" sz="2800" dirty="0" err="1" smtClean="0"/>
              <a:t>processing</a:t>
            </a:r>
            <a:endParaRPr lang="tr-TR" sz="2800" dirty="0" smtClean="0"/>
          </a:p>
          <a:p>
            <a:r>
              <a:rPr lang="tr-TR" sz="2800" dirty="0" smtClean="0"/>
              <a:t>Eskişehir: </a:t>
            </a:r>
            <a:r>
              <a:rPr lang="tr-TR" sz="2800" dirty="0" err="1" smtClean="0"/>
              <a:t>meerschaum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processing</a:t>
            </a:r>
            <a:endParaRPr lang="tr-TR" sz="2800" dirty="0" smtClean="0"/>
          </a:p>
          <a:p>
            <a:r>
              <a:rPr lang="tr-TR" sz="2800" dirty="0" smtClean="0"/>
              <a:t>Gaziantep: </a:t>
            </a:r>
            <a:r>
              <a:rPr lang="tr-TR" sz="2800" dirty="0" err="1" smtClean="0"/>
              <a:t>metalwork</a:t>
            </a:r>
            <a:r>
              <a:rPr lang="tr-TR" sz="2800" dirty="0" smtClean="0"/>
              <a:t>, </a:t>
            </a:r>
            <a:r>
              <a:rPr lang="tr-TR" sz="2800" dirty="0" err="1" smtClean="0"/>
              <a:t>leatherwork</a:t>
            </a:r>
            <a:r>
              <a:rPr lang="tr-TR" sz="2800" dirty="0" smtClean="0"/>
              <a:t>,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r>
              <a:rPr lang="tr-TR" sz="2800" dirty="0" smtClean="0"/>
              <a:t>Hakkari: </a:t>
            </a:r>
            <a:r>
              <a:rPr lang="tr-TR" sz="2800" dirty="0" smtClean="0"/>
              <a:t>kilim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r>
              <a:rPr lang="tr-TR" sz="2800" dirty="0" smtClean="0"/>
              <a:t>Hatay: </a:t>
            </a:r>
            <a:r>
              <a:rPr lang="tr-TR" sz="2800" dirty="0" err="1" smtClean="0"/>
              <a:t>basketry</a:t>
            </a:r>
            <a:endParaRPr lang="tr-TR" sz="2800" dirty="0" smtClean="0"/>
          </a:p>
          <a:p>
            <a:r>
              <a:rPr lang="tr-TR" sz="2800" dirty="0" smtClean="0"/>
              <a:t>Isparta: </a:t>
            </a:r>
            <a:r>
              <a:rPr lang="tr-TR" sz="2800" dirty="0" err="1" smtClean="0"/>
              <a:t>carpet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r>
              <a:rPr lang="tr-TR" sz="2800" dirty="0" smtClean="0"/>
              <a:t>İstanbul: Şile </a:t>
            </a:r>
            <a:r>
              <a:rPr lang="tr-TR" sz="2800" dirty="0" err="1" smtClean="0"/>
              <a:t>cloth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r>
              <a:rPr lang="tr-TR" sz="2800" dirty="0" smtClean="0"/>
              <a:t>İzmir: </a:t>
            </a:r>
            <a:r>
              <a:rPr lang="tr-TR" sz="2800" dirty="0" err="1" smtClean="0"/>
              <a:t>wool</a:t>
            </a:r>
            <a:r>
              <a:rPr lang="tr-TR" sz="2800" dirty="0" smtClean="0"/>
              <a:t> </a:t>
            </a:r>
            <a:r>
              <a:rPr lang="tr-TR" sz="2800" dirty="0" err="1" smtClean="0"/>
              <a:t>weving</a:t>
            </a:r>
            <a:endParaRPr lang="tr-TR" sz="2800" dirty="0" smtClean="0"/>
          </a:p>
          <a:p>
            <a:r>
              <a:rPr lang="tr-TR" sz="2800" dirty="0" smtClean="0"/>
              <a:t>Kastamonu: </a:t>
            </a:r>
            <a:r>
              <a:rPr lang="tr-TR" sz="2800" dirty="0" err="1" smtClean="0"/>
              <a:t>cotton</a:t>
            </a:r>
            <a:r>
              <a:rPr lang="tr-TR" sz="2800" dirty="0" smtClean="0"/>
              <a:t>, </a:t>
            </a:r>
            <a:r>
              <a:rPr lang="tr-TR" sz="2800" dirty="0" err="1" smtClean="0"/>
              <a:t>linen</a:t>
            </a:r>
            <a:r>
              <a:rPr lang="tr-TR" sz="2800" dirty="0" smtClean="0"/>
              <a:t>, </a:t>
            </a:r>
            <a:r>
              <a:rPr lang="tr-TR" sz="2800" dirty="0" err="1" smtClean="0"/>
              <a:t>hemp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el sanatları merkezleri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Kahramanmaraş: </a:t>
            </a:r>
            <a:r>
              <a:rPr lang="tr-TR" sz="2800" dirty="0" err="1" smtClean="0"/>
              <a:t>cotton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r>
              <a:rPr lang="tr-TR" sz="2800" dirty="0" smtClean="0"/>
              <a:t>, </a:t>
            </a:r>
            <a:r>
              <a:rPr lang="tr-TR" sz="2800" dirty="0" err="1" smtClean="0"/>
              <a:t>metalwork</a:t>
            </a:r>
            <a:r>
              <a:rPr lang="tr-TR" sz="2800" dirty="0" smtClean="0"/>
              <a:t>, </a:t>
            </a:r>
            <a:r>
              <a:rPr lang="tr-TR" sz="2800" dirty="0" err="1" smtClean="0"/>
              <a:t>leatherwork</a:t>
            </a:r>
            <a:endParaRPr lang="tr-TR" sz="2800" dirty="0" smtClean="0"/>
          </a:p>
          <a:p>
            <a:r>
              <a:rPr lang="tr-TR" sz="2800" dirty="0" smtClean="0"/>
              <a:t>Kayseri: </a:t>
            </a:r>
            <a:r>
              <a:rPr lang="tr-TR" sz="2800" dirty="0" err="1" smtClean="0"/>
              <a:t>carpet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r>
              <a:rPr lang="tr-TR" sz="2800" dirty="0" smtClean="0"/>
              <a:t> </a:t>
            </a:r>
            <a:endParaRPr lang="tr-TR" sz="2800" dirty="0" smtClean="0"/>
          </a:p>
          <a:p>
            <a:r>
              <a:rPr lang="tr-TR" sz="2800" dirty="0" smtClean="0"/>
              <a:t>Kırşehir: </a:t>
            </a:r>
            <a:r>
              <a:rPr lang="tr-TR" sz="2800" dirty="0" err="1" smtClean="0"/>
              <a:t>marble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processing</a:t>
            </a:r>
            <a:r>
              <a:rPr lang="tr-TR" sz="2800" dirty="0" smtClean="0"/>
              <a:t>, </a:t>
            </a:r>
            <a:r>
              <a:rPr lang="tr-TR" sz="2800" dirty="0" err="1" smtClean="0"/>
              <a:t>carpet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endParaRPr lang="tr-TR" sz="2800" dirty="0" smtClean="0"/>
          </a:p>
          <a:p>
            <a:r>
              <a:rPr lang="tr-TR" sz="2800" dirty="0" smtClean="0"/>
              <a:t>Kocaeli: </a:t>
            </a:r>
            <a:r>
              <a:rPr lang="tr-TR" sz="2800" dirty="0" err="1" smtClean="0"/>
              <a:t>wool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silk </a:t>
            </a:r>
            <a:r>
              <a:rPr lang="tr-TR" sz="2800" dirty="0" err="1" smtClean="0"/>
              <a:t>carpet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r>
              <a:rPr lang="tr-TR" sz="2800" dirty="0" smtClean="0"/>
              <a:t> </a:t>
            </a:r>
          </a:p>
          <a:p>
            <a:r>
              <a:rPr lang="tr-TR" sz="2800" dirty="0" smtClean="0"/>
              <a:t>Konya</a:t>
            </a:r>
            <a:r>
              <a:rPr lang="tr-TR" sz="2800" dirty="0" smtClean="0"/>
              <a:t>: </a:t>
            </a:r>
            <a:r>
              <a:rPr lang="tr-TR" sz="2800" dirty="0" err="1" smtClean="0"/>
              <a:t>carpet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r>
              <a:rPr lang="tr-TR" sz="2800" dirty="0" smtClean="0"/>
              <a:t>, </a:t>
            </a:r>
            <a:r>
              <a:rPr lang="tr-TR" sz="2800" dirty="0" err="1" smtClean="0"/>
              <a:t>wood</a:t>
            </a:r>
            <a:r>
              <a:rPr lang="tr-TR" sz="2800" dirty="0" smtClean="0"/>
              <a:t> </a:t>
            </a:r>
            <a:r>
              <a:rPr lang="tr-TR" sz="2800" dirty="0" err="1" smtClean="0"/>
              <a:t>work</a:t>
            </a:r>
            <a:endParaRPr lang="tr-TR" sz="2800" dirty="0" smtClean="0"/>
          </a:p>
          <a:p>
            <a:r>
              <a:rPr lang="tr-TR" sz="2800" dirty="0" smtClean="0"/>
              <a:t>Kütahya: </a:t>
            </a:r>
            <a:r>
              <a:rPr lang="tr-TR" sz="2800" dirty="0" err="1" smtClean="0"/>
              <a:t>Turkish</a:t>
            </a:r>
            <a:r>
              <a:rPr lang="tr-TR" sz="2800" dirty="0" smtClean="0"/>
              <a:t> </a:t>
            </a:r>
            <a:r>
              <a:rPr lang="tr-TR" sz="2800" dirty="0" err="1" smtClean="0"/>
              <a:t>tile</a:t>
            </a:r>
            <a:r>
              <a:rPr lang="tr-TR" sz="2800" dirty="0" smtClean="0"/>
              <a:t> </a:t>
            </a:r>
            <a:r>
              <a:rPr lang="tr-TR" sz="2800" dirty="0" err="1" smtClean="0"/>
              <a:t>making</a:t>
            </a:r>
            <a:endParaRPr lang="tr-TR" sz="2800" dirty="0" smtClean="0"/>
          </a:p>
          <a:p>
            <a:r>
              <a:rPr lang="tr-TR" sz="2800" dirty="0" smtClean="0"/>
              <a:t>Malatya: </a:t>
            </a:r>
            <a:r>
              <a:rPr lang="tr-TR" sz="2800" dirty="0" err="1" smtClean="0"/>
              <a:t>cotton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wool</a:t>
            </a:r>
            <a:r>
              <a:rPr lang="tr-TR" sz="2800" dirty="0" smtClean="0"/>
              <a:t> </a:t>
            </a:r>
            <a:r>
              <a:rPr lang="tr-TR" sz="2800" dirty="0" err="1" smtClean="0"/>
              <a:t>weaving</a:t>
            </a:r>
            <a:r>
              <a:rPr lang="tr-TR" sz="2800" dirty="0" smtClean="0"/>
              <a:t>….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el sanatları merkezleri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Manisa: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carpet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weaving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Muğla: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carpet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weaving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Nevşehir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carpet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kilim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weaving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kilimcilik,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pottery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Sakarya: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pottery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Siirt: Siirt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blanket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weaving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Sinop: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linen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hemp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cotton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weaving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Sivas: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wool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weaving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+mn-lt"/>
                <a:cs typeface="Times New Roman" pitchFamily="18" charset="0"/>
              </a:rPr>
              <a:t>Some</a:t>
            </a:r>
            <a:r>
              <a:rPr lang="tr-TR" sz="2800" dirty="0" smtClean="0">
                <a:latin typeface="+mn-lt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+mn-lt"/>
                <a:cs typeface="Times New Roman" pitchFamily="18" charset="0"/>
              </a:rPr>
              <a:t>institutions</a:t>
            </a:r>
            <a:r>
              <a:rPr lang="tr-TR" sz="2800" dirty="0" smtClean="0">
                <a:latin typeface="+mn-lt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+mn-lt"/>
                <a:cs typeface="Times New Roman" pitchFamily="18" charset="0"/>
              </a:rPr>
              <a:t>related</a:t>
            </a:r>
            <a:r>
              <a:rPr lang="tr-TR" sz="2800" dirty="0" smtClean="0">
                <a:latin typeface="+mn-lt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+mn-lt"/>
                <a:cs typeface="Times New Roman" pitchFamily="18" charset="0"/>
              </a:rPr>
              <a:t>with</a:t>
            </a:r>
            <a:r>
              <a:rPr lang="tr-TR" sz="2800" dirty="0" smtClean="0">
                <a:latin typeface="+mn-lt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+mn-lt"/>
                <a:cs typeface="Times New Roman" pitchFamily="18" charset="0"/>
              </a:rPr>
              <a:t>handicrafts</a:t>
            </a:r>
            <a:r>
              <a:rPr lang="tr-TR" sz="2800" dirty="0" smtClean="0">
                <a:latin typeface="+mn-lt"/>
                <a:cs typeface="Times New Roman" pitchFamily="18" charset="0"/>
              </a:rPr>
              <a:t> in </a:t>
            </a:r>
            <a:r>
              <a:rPr lang="tr-TR" sz="2800" dirty="0" err="1" smtClean="0">
                <a:latin typeface="+mn-lt"/>
                <a:cs typeface="Times New Roman" pitchFamily="18" charset="0"/>
              </a:rPr>
              <a:t>Turkey</a:t>
            </a:r>
            <a:endParaRPr lang="tr-TR" sz="2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ood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griculture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tock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ulture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Justice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ducation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Technology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interior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Banks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Municipalities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Universities</a:t>
            </a:r>
            <a:r>
              <a:rPr lang="tr-TR" sz="2800" smtClean="0">
                <a:latin typeface="Times New Roman" pitchFamily="18" charset="0"/>
                <a:cs typeface="Times New Roman" pitchFamily="18" charset="0"/>
              </a:rPr>
              <a:t> ….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243</Words>
  <PresentationFormat>Ekran Gösterisi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11. subject</vt:lpstr>
      <vt:lpstr>Some handicrafts’ centers in Turkey</vt:lpstr>
      <vt:lpstr>Bazı el sanatları merkezleri</vt:lpstr>
      <vt:lpstr>Bazı el sanatları merkezleri</vt:lpstr>
      <vt:lpstr>Bazı el sanatları merkezleri</vt:lpstr>
      <vt:lpstr>Some institutions related with handicrafts in Turkey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subject</dc:title>
  <cp:lastModifiedBy>a</cp:lastModifiedBy>
  <cp:revision>10</cp:revision>
  <dcterms:modified xsi:type="dcterms:W3CDTF">2018-04-29T20:56:08Z</dcterms:modified>
</cp:coreProperties>
</file>