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4084657"/>
          </a:xfrm>
        </p:spPr>
        <p:txBody>
          <a:bodyPr>
            <a:normAutofit/>
          </a:bodyPr>
          <a:lstStyle/>
          <a:p>
            <a:r>
              <a:rPr lang="tr-TR" smtClean="0"/>
              <a:t>ÖĞRENCİ PROJELERİ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ÖĞRENCİ PROJELERİ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17</cp:revision>
  <dcterms:created xsi:type="dcterms:W3CDTF">2017-10-27T16:37:30Z</dcterms:created>
  <dcterms:modified xsi:type="dcterms:W3CDTF">2017-10-31T17:28:53Z</dcterms:modified>
</cp:coreProperties>
</file>