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Haliçler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9. hafta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521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err="1">
                <a:solidFill>
                  <a:srgbClr val="231F20"/>
                </a:solidFill>
                <a:latin typeface="MinionPro-Bold"/>
              </a:rPr>
              <a:t>Haliçler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bir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alüvyal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kıyı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ovası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boyunca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uzanan</a:t>
            </a:r>
            <a:r>
              <a:rPr lang="tr-TR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ya</a:t>
            </a:r>
            <a:r>
              <a:rPr lang="en-US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da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bir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nehir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boyunca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karaya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doğru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gelgitin</a:t>
            </a:r>
            <a:r>
              <a:rPr lang="tr-TR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ulaştığı</a:t>
            </a:r>
            <a:r>
              <a:rPr lang="en-US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en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yüksek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noktaya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kadar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uzanan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genellikle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uzun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dar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olan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gelgit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koylarıdır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Kısmen</a:t>
            </a:r>
            <a:r>
              <a:rPr lang="tr-TR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kapalıdırlar</a:t>
            </a:r>
            <a:r>
              <a:rPr lang="en-US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fakat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açık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deniz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ile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bağlantıları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vardır</a:t>
            </a:r>
            <a:r>
              <a:rPr lang="en-US" dirty="0" smtClean="0">
                <a:solidFill>
                  <a:srgbClr val="231F20"/>
                </a:solidFill>
                <a:latin typeface="MinionPro-Regular"/>
              </a:rPr>
              <a:t>.</a:t>
            </a:r>
            <a:r>
              <a:rPr lang="tr-TR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Bunlar</a:t>
            </a:r>
            <a:r>
              <a:rPr lang="en-US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nehirler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deniz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arasında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tatlı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suyun</a:t>
            </a:r>
            <a:r>
              <a:rPr lang="tr-TR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tuzlu</a:t>
            </a:r>
            <a:r>
              <a:rPr lang="en-US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okyanus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suyuna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karıştığı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geçiş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zonlarıdır</a:t>
            </a:r>
            <a:r>
              <a:rPr lang="en-US" dirty="0" smtClean="0">
                <a:solidFill>
                  <a:srgbClr val="231F20"/>
                </a:solidFill>
                <a:latin typeface="MinionPro-Regular"/>
              </a:rPr>
              <a:t>.</a:t>
            </a:r>
            <a:r>
              <a:rPr lang="tr-TR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Haliçlerin</a:t>
            </a:r>
            <a:r>
              <a:rPr lang="en-US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şekilleri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evrimlerinin</a:t>
            </a:r>
            <a:r>
              <a:rPr lang="en-US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başlarında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kıyı</a:t>
            </a:r>
            <a:r>
              <a:rPr lang="tr-TR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topoğrafyası</a:t>
            </a:r>
            <a:r>
              <a:rPr lang="en-US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tarafından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belirlenir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fakat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bu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smtClean="0">
                <a:solidFill>
                  <a:srgbClr val="231F20"/>
                </a:solidFill>
                <a:latin typeface="MinionPro-Regular"/>
              </a:rPr>
              <a:t>durum</a:t>
            </a:r>
            <a:r>
              <a:rPr lang="tr-TR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smtClean="0">
                <a:solidFill>
                  <a:srgbClr val="231F20"/>
                </a:solidFill>
                <a:latin typeface="MinionPro-Regular"/>
              </a:rPr>
              <a:t>sediman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taşınması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depolanmasının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kararlı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bir</a:t>
            </a:r>
            <a:r>
              <a:rPr lang="tr-TR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duruma</a:t>
            </a:r>
            <a:r>
              <a:rPr lang="en-US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ulaşmasına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kadar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oldukça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hızlı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bir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şekilde</a:t>
            </a:r>
            <a:r>
              <a:rPr lang="tr-TR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değişir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. Bu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haliçlerin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pek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çoğu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, son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buzul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çağında</a:t>
            </a:r>
            <a:r>
              <a:rPr lang="tr-TR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kazılmış</a:t>
            </a:r>
            <a:r>
              <a:rPr lang="en-US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vadilerin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Holosen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Dönemi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sırasındaki</a:t>
            </a:r>
            <a:r>
              <a:rPr lang="tr-TR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deniz</a:t>
            </a:r>
            <a:r>
              <a:rPr lang="en-US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seviyesi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yükselmesi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sonucu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boğulması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ile</a:t>
            </a:r>
            <a:r>
              <a:rPr lang="tr-TR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MinionPro-Regular"/>
              </a:rPr>
              <a:t>oluşmuş</a:t>
            </a:r>
            <a:r>
              <a:rPr lang="en-US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genç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MinionPro-Regular"/>
              </a:rPr>
              <a:t>yerşekilleridir</a:t>
            </a:r>
            <a:r>
              <a:rPr lang="en-US" dirty="0">
                <a:solidFill>
                  <a:srgbClr val="231F20"/>
                </a:solidFill>
                <a:latin typeface="MinionPro-Regular"/>
              </a:rPr>
              <a:t>. </a:t>
            </a:r>
            <a:br>
              <a:rPr lang="en-US" dirty="0">
                <a:solidFill>
                  <a:srgbClr val="231F20"/>
                </a:solidFill>
                <a:latin typeface="MinionPro-Regular"/>
              </a:rPr>
            </a:br>
            <a:r>
              <a:rPr lang="en-US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dirty="0">
                <a:solidFill>
                  <a:srgbClr val="231F20"/>
                </a:solidFill>
                <a:latin typeface="MinionPro-Regular"/>
              </a:rPr>
            </a:br>
            <a:r>
              <a:rPr lang="tr-TR" b="1" dirty="0">
                <a:latin typeface="Arial"/>
                <a:ea typeface="Calibri"/>
                <a:cs typeface="Times New Roman"/>
              </a:rPr>
              <a:t>Doğan, U.</a:t>
            </a:r>
            <a:r>
              <a:rPr lang="tr-TR" dirty="0">
                <a:latin typeface="Arial"/>
                <a:ea typeface="Calibri"/>
                <a:cs typeface="Times New Roman"/>
              </a:rPr>
              <a:t> Jeomorfolojinin Temelleri. Nobel Yayınevi, 2016. (</a:t>
            </a:r>
            <a:r>
              <a:rPr lang="tr-TR" dirty="0" err="1">
                <a:latin typeface="Arial"/>
                <a:ea typeface="Calibri"/>
                <a:cs typeface="Times New Roman"/>
              </a:rPr>
              <a:t>translate</a:t>
            </a:r>
            <a:r>
              <a:rPr lang="tr-TR" dirty="0">
                <a:latin typeface="Arial"/>
                <a:ea typeface="Calibri"/>
                <a:cs typeface="Times New Roman"/>
              </a:rPr>
              <a:t> Editor: </a:t>
            </a:r>
            <a:r>
              <a:rPr lang="tr-TR" dirty="0" err="1">
                <a:latin typeface="Arial"/>
                <a:ea typeface="Calibri"/>
                <a:cs typeface="Times New Roman"/>
              </a:rPr>
              <a:t>Huggett</a:t>
            </a:r>
            <a:r>
              <a:rPr lang="tr-TR" dirty="0">
                <a:latin typeface="Arial"/>
                <a:ea typeface="Calibri"/>
                <a:cs typeface="Times New Roman"/>
              </a:rPr>
              <a:t> R.J. Fundamentals of </a:t>
            </a:r>
            <a:r>
              <a:rPr lang="tr-TR" dirty="0" err="1">
                <a:latin typeface="Arial"/>
                <a:ea typeface="Calibri"/>
                <a:cs typeface="Times New Roman"/>
              </a:rPr>
              <a:t>Geomorphology</a:t>
            </a:r>
            <a:r>
              <a:rPr lang="tr-TR" dirty="0">
                <a:latin typeface="Arial"/>
                <a:ea typeface="Calibri"/>
                <a:cs typeface="Times New Roman"/>
              </a:rPr>
              <a:t>. </a:t>
            </a:r>
            <a:r>
              <a:rPr lang="tr-TR" dirty="0" err="1">
                <a:latin typeface="Arial"/>
                <a:ea typeface="Calibri"/>
                <a:cs typeface="Times New Roman"/>
              </a:rPr>
              <a:t>Routhledge</a:t>
            </a:r>
            <a:r>
              <a:rPr lang="tr-TR" dirty="0">
                <a:latin typeface="Arial"/>
                <a:ea typeface="Calibri"/>
                <a:cs typeface="Times New Roman"/>
              </a:rPr>
              <a:t>, Third Edition, 2011.)</a:t>
            </a:r>
            <a:endParaRPr lang="en-US" dirty="0">
              <a:ea typeface="Calibri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527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1943 yılı Hollanda kıyılarında haliçler</a:t>
            </a:r>
            <a:endParaRPr lang="en-US" dirty="0"/>
          </a:p>
        </p:txBody>
      </p:sp>
      <p:pic>
        <p:nvPicPr>
          <p:cNvPr id="2050" name="Picture 2" descr="C:\Users\Kullanıcı\Desktop\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713" y="1600200"/>
            <a:ext cx="815257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281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2016 yılı Hollanda kıyılarında haliçler</a:t>
            </a:r>
            <a:endParaRPr lang="en-US" dirty="0"/>
          </a:p>
        </p:txBody>
      </p:sp>
      <p:pic>
        <p:nvPicPr>
          <p:cNvPr id="3074" name="Picture 2" descr="C:\Users\Kullanıcı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713" y="1600200"/>
            <a:ext cx="815257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9345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Haliç ağzında sedimantasyon</a:t>
            </a:r>
            <a:endParaRPr lang="en-US" dirty="0"/>
          </a:p>
        </p:txBody>
      </p:sp>
      <p:pic>
        <p:nvPicPr>
          <p:cNvPr id="4098" name="Picture 2" descr="C:\Users\Kullanıcı\Desktop\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713" y="1600200"/>
            <a:ext cx="815257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1409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Deltalarda haliçler</a:t>
            </a:r>
            <a:endParaRPr lang="en-US" dirty="0"/>
          </a:p>
        </p:txBody>
      </p:sp>
      <p:pic>
        <p:nvPicPr>
          <p:cNvPr id="1026" name="Picture 2" descr="C:\Users\Kullanıcı\Desktop\kalan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713" y="1600200"/>
            <a:ext cx="815257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112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haliçler</a:t>
            </a:r>
            <a:endParaRPr lang="tr-TR" dirty="0"/>
          </a:p>
        </p:txBody>
      </p:sp>
      <p:pic>
        <p:nvPicPr>
          <p:cNvPr id="1026" name="Picture 2" descr="C:\Users\-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249" y="1600200"/>
            <a:ext cx="803550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Haliç ağızlarında </a:t>
            </a:r>
            <a:r>
              <a:rPr lang="tr-TR" dirty="0" err="1" smtClean="0"/>
              <a:t>birkimler</a:t>
            </a:r>
            <a:endParaRPr lang="tr-TR" dirty="0"/>
          </a:p>
        </p:txBody>
      </p:sp>
      <p:pic>
        <p:nvPicPr>
          <p:cNvPr id="2050" name="Picture 2" descr="C:\Users\-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249" y="1600200"/>
            <a:ext cx="803550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131</Words>
  <Application>Microsoft Office PowerPoint</Application>
  <PresentationFormat>Ekran Gösterisi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Haliçler</vt:lpstr>
      <vt:lpstr>Slayt 2</vt:lpstr>
      <vt:lpstr>1943 yılı Hollanda kıyılarında haliçler</vt:lpstr>
      <vt:lpstr>2016 yılı Hollanda kıyılarında haliçler</vt:lpstr>
      <vt:lpstr>Haliç ağzında sedimantasyon</vt:lpstr>
      <vt:lpstr>Deltalarda haliçler</vt:lpstr>
      <vt:lpstr>haliçler</vt:lpstr>
      <vt:lpstr>Haliç ağızlarında birkimler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Haliçler</dc:title>
  <dc:creator>Kullanıcı</dc:creator>
  <cp:lastModifiedBy>-</cp:lastModifiedBy>
  <cp:revision>4</cp:revision>
  <dcterms:created xsi:type="dcterms:W3CDTF">2020-01-31T15:41:10Z</dcterms:created>
  <dcterms:modified xsi:type="dcterms:W3CDTF">2020-02-04T16:01:33Z</dcterms:modified>
</cp:coreProperties>
</file>