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7D31C-0578-4DA5-9765-18D6E109350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6027-07EF-4AA4-AEF6-C99BAF853B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2510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7D31C-0578-4DA5-9765-18D6E109350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6027-07EF-4AA4-AEF6-C99BAF853B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92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7D31C-0578-4DA5-9765-18D6E109350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6027-07EF-4AA4-AEF6-C99BAF853B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4879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7D31C-0578-4DA5-9765-18D6E109350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6027-07EF-4AA4-AEF6-C99BAF853B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065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7D31C-0578-4DA5-9765-18D6E109350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6027-07EF-4AA4-AEF6-C99BAF853B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326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7D31C-0578-4DA5-9765-18D6E109350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6027-07EF-4AA4-AEF6-C99BAF853B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2527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7D31C-0578-4DA5-9765-18D6E109350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6027-07EF-4AA4-AEF6-C99BAF853B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4867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7D31C-0578-4DA5-9765-18D6E109350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6027-07EF-4AA4-AEF6-C99BAF853B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1619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7D31C-0578-4DA5-9765-18D6E109350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6027-07EF-4AA4-AEF6-C99BAF853B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0847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7D31C-0578-4DA5-9765-18D6E109350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6027-07EF-4AA4-AEF6-C99BAF853B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2873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7D31C-0578-4DA5-9765-18D6E109350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6027-07EF-4AA4-AEF6-C99BAF853B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3640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7D31C-0578-4DA5-9765-18D6E109350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A6027-07EF-4AA4-AEF6-C99BAF853B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6510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gyarora.com/magyar/literature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Tamási</a:t>
            </a:r>
            <a:r>
              <a:rPr lang="tr-TR" dirty="0" smtClean="0"/>
              <a:t> </a:t>
            </a:r>
            <a:r>
              <a:rPr lang="tr-TR" dirty="0" err="1" smtClean="0"/>
              <a:t>Áron</a:t>
            </a:r>
            <a:r>
              <a:rPr lang="tr-TR" dirty="0" smtClean="0"/>
              <a:t> (1897-1966)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Regényíró</a:t>
            </a:r>
            <a:r>
              <a:rPr lang="tr-TR" dirty="0" smtClean="0"/>
              <a:t>, </a:t>
            </a:r>
            <a:r>
              <a:rPr lang="tr-TR" dirty="0" err="1" smtClean="0"/>
              <a:t>novellista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3656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 err="1" smtClean="0"/>
              <a:t>Tamási</a:t>
            </a:r>
            <a:r>
              <a:rPr lang="tr-TR" sz="3200" dirty="0" smtClean="0"/>
              <a:t> </a:t>
            </a:r>
            <a:r>
              <a:rPr lang="tr-TR" sz="3200" dirty="0" err="1" smtClean="0"/>
              <a:t>Áron</a:t>
            </a:r>
            <a:r>
              <a:rPr lang="tr-TR" sz="3200" dirty="0" smtClean="0"/>
              <a:t> </a:t>
            </a:r>
            <a:r>
              <a:rPr lang="tr-TR" sz="3200" dirty="0" err="1" smtClean="0"/>
              <a:t>Erdélyben</a:t>
            </a:r>
            <a:r>
              <a:rPr lang="tr-TR" sz="3200" dirty="0" smtClean="0"/>
              <a:t> </a:t>
            </a:r>
            <a:r>
              <a:rPr lang="tr-TR" sz="3200" dirty="0" err="1" smtClean="0"/>
              <a:t>született</a:t>
            </a:r>
            <a:r>
              <a:rPr lang="tr-TR" sz="3200" dirty="0" smtClean="0"/>
              <a:t>, </a:t>
            </a:r>
            <a:r>
              <a:rPr lang="tr-TR" sz="3200" dirty="0" err="1" smtClean="0"/>
              <a:t>szegény</a:t>
            </a:r>
            <a:r>
              <a:rPr lang="tr-TR" sz="3200" dirty="0" smtClean="0"/>
              <a:t> </a:t>
            </a:r>
            <a:r>
              <a:rPr lang="tr-TR" sz="3200" dirty="0" err="1" smtClean="0"/>
              <a:t>székely</a:t>
            </a:r>
            <a:r>
              <a:rPr lang="tr-TR" sz="3200" dirty="0" smtClean="0"/>
              <a:t> </a:t>
            </a:r>
            <a:r>
              <a:rPr lang="tr-TR" sz="3200" dirty="0" err="1" smtClean="0"/>
              <a:t>családban</a:t>
            </a:r>
            <a:r>
              <a:rPr lang="tr-TR" sz="3200" dirty="0" smtClean="0"/>
              <a:t>. A </a:t>
            </a:r>
            <a:r>
              <a:rPr lang="tr-TR" sz="3200" dirty="0" err="1" smtClean="0"/>
              <a:t>székelyudvarhelyi</a:t>
            </a:r>
            <a:r>
              <a:rPr lang="tr-TR" sz="3200" dirty="0" smtClean="0"/>
              <a:t> </a:t>
            </a:r>
            <a:r>
              <a:rPr lang="tr-TR" sz="3200" dirty="0" err="1" smtClean="0"/>
              <a:t>gimnáziumban</a:t>
            </a:r>
            <a:r>
              <a:rPr lang="tr-TR" sz="3200" dirty="0" smtClean="0"/>
              <a:t> </a:t>
            </a:r>
            <a:r>
              <a:rPr lang="tr-TR" sz="3200" dirty="0" err="1" smtClean="0"/>
              <a:t>érettségizett</a:t>
            </a:r>
            <a:r>
              <a:rPr lang="tr-TR" sz="3200" dirty="0" smtClean="0"/>
              <a:t>, </a:t>
            </a:r>
            <a:r>
              <a:rPr lang="tr-TR" sz="3200" dirty="0" err="1" smtClean="0"/>
              <a:t>majd</a:t>
            </a:r>
            <a:r>
              <a:rPr lang="tr-TR" sz="3200" dirty="0" smtClean="0"/>
              <a:t> </a:t>
            </a:r>
            <a:r>
              <a:rPr lang="tr-TR" sz="3200" dirty="0" err="1" smtClean="0"/>
              <a:t>huszonhat</a:t>
            </a:r>
            <a:r>
              <a:rPr lang="tr-TR" sz="3200" dirty="0" smtClean="0"/>
              <a:t> </a:t>
            </a:r>
            <a:r>
              <a:rPr lang="tr-TR" sz="3200" dirty="0" err="1" smtClean="0"/>
              <a:t>évesen</a:t>
            </a:r>
            <a:r>
              <a:rPr lang="tr-TR" sz="3200" dirty="0" smtClean="0"/>
              <a:t> </a:t>
            </a:r>
            <a:r>
              <a:rPr lang="tr-TR" sz="3200" dirty="0" err="1" smtClean="0"/>
              <a:t>kivándorolt</a:t>
            </a:r>
            <a:r>
              <a:rPr lang="tr-TR" sz="3200" dirty="0" smtClean="0"/>
              <a:t> </a:t>
            </a:r>
            <a:r>
              <a:rPr lang="tr-TR" sz="3200" dirty="0" err="1" smtClean="0"/>
              <a:t>Amerikába</a:t>
            </a:r>
            <a:r>
              <a:rPr lang="tr-TR" sz="3200" dirty="0" smtClean="0"/>
              <a:t>. </a:t>
            </a:r>
            <a:r>
              <a:rPr lang="tr-TR" sz="3200" dirty="0" err="1" smtClean="0"/>
              <a:t>Innét</a:t>
            </a:r>
            <a:r>
              <a:rPr lang="tr-TR" sz="3200" dirty="0" smtClean="0"/>
              <a:t> </a:t>
            </a:r>
            <a:r>
              <a:rPr lang="tr-TR" sz="3200" dirty="0" err="1" smtClean="0"/>
              <a:t>küldte</a:t>
            </a:r>
            <a:r>
              <a:rPr lang="tr-TR" sz="3200" dirty="0" smtClean="0"/>
              <a:t> haza </a:t>
            </a:r>
            <a:r>
              <a:rPr lang="tr-TR" sz="3200" dirty="0" err="1" smtClean="0"/>
              <a:t>első</a:t>
            </a:r>
            <a:r>
              <a:rPr lang="tr-TR" sz="3200" dirty="0" smtClean="0"/>
              <a:t> </a:t>
            </a:r>
            <a:r>
              <a:rPr lang="tr-TR" sz="3200" dirty="0" err="1" smtClean="0"/>
              <a:t>novelláskötetét</a:t>
            </a:r>
            <a:r>
              <a:rPr lang="tr-TR" sz="3200" dirty="0" smtClean="0"/>
              <a:t>, a </a:t>
            </a:r>
            <a:r>
              <a:rPr lang="tr-TR" sz="3200" dirty="0" err="1" smtClean="0"/>
              <a:t>Lélekindulás</a:t>
            </a:r>
            <a:r>
              <a:rPr lang="tr-TR" sz="3200" dirty="0" smtClean="0"/>
              <a:t>-t. A </a:t>
            </a:r>
            <a:r>
              <a:rPr lang="tr-TR" sz="3200" dirty="0" err="1" smtClean="0"/>
              <a:t>könyv</a:t>
            </a:r>
            <a:r>
              <a:rPr lang="tr-TR" sz="3200" dirty="0" smtClean="0"/>
              <a:t> </a:t>
            </a:r>
            <a:r>
              <a:rPr lang="tr-TR" sz="3200" dirty="0" err="1" smtClean="0"/>
              <a:t>azonnal</a:t>
            </a:r>
            <a:r>
              <a:rPr lang="tr-TR" sz="3200" dirty="0" smtClean="0"/>
              <a:t> </a:t>
            </a:r>
            <a:r>
              <a:rPr lang="tr-TR" sz="3200" dirty="0" err="1" smtClean="0"/>
              <a:t>óriási</a:t>
            </a:r>
            <a:r>
              <a:rPr lang="tr-TR" sz="3200" dirty="0" smtClean="0"/>
              <a:t> </a:t>
            </a:r>
            <a:r>
              <a:rPr lang="tr-TR" sz="3200" dirty="0" err="1" smtClean="0"/>
              <a:t>sikert</a:t>
            </a:r>
            <a:r>
              <a:rPr lang="tr-TR" sz="3200" dirty="0" smtClean="0"/>
              <a:t> </a:t>
            </a:r>
            <a:r>
              <a:rPr lang="tr-TR" sz="3200" dirty="0" err="1" smtClean="0"/>
              <a:t>aratott</a:t>
            </a:r>
            <a:r>
              <a:rPr lang="tr-TR" sz="3200" dirty="0" smtClean="0"/>
              <a:t>, s </a:t>
            </a:r>
            <a:r>
              <a:rPr lang="tr-TR" sz="3200" dirty="0" err="1" smtClean="0"/>
              <a:t>írója</a:t>
            </a:r>
            <a:r>
              <a:rPr lang="tr-TR" sz="3200" dirty="0" smtClean="0"/>
              <a:t> 1926-ban </a:t>
            </a:r>
            <a:r>
              <a:rPr lang="tr-TR" sz="3200" dirty="0" err="1" smtClean="0"/>
              <a:t>hazatért</a:t>
            </a:r>
            <a:r>
              <a:rPr lang="tr-TR" sz="3200" dirty="0" smtClean="0"/>
              <a:t>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110165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3600" dirty="0" smtClean="0"/>
              <a:t>Tamási Áron műveire, látásmódjára, nyelvére, stílusára döntő hatással volt székelysége. Írásaiban az erdélyi tájak, a székely kultúra és életmód elevenednek meg.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115443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dirty="0" err="1" smtClean="0"/>
              <a:t>Ízes</a:t>
            </a:r>
            <a:r>
              <a:rPr lang="tr-TR" sz="3600" dirty="0" smtClean="0"/>
              <a:t>, </a:t>
            </a:r>
            <a:r>
              <a:rPr lang="tr-TR" sz="3600" dirty="0" err="1" smtClean="0"/>
              <a:t>szép</a:t>
            </a:r>
            <a:r>
              <a:rPr lang="tr-TR" sz="3600" dirty="0" smtClean="0"/>
              <a:t> </a:t>
            </a:r>
            <a:r>
              <a:rPr lang="tr-TR" sz="3600" dirty="0" err="1" smtClean="0"/>
              <a:t>nyelven</a:t>
            </a:r>
            <a:r>
              <a:rPr lang="tr-TR" sz="3600" dirty="0" smtClean="0"/>
              <a:t> </a:t>
            </a:r>
            <a:r>
              <a:rPr lang="tr-TR" sz="3600" dirty="0" err="1" smtClean="0"/>
              <a:t>ír</a:t>
            </a:r>
            <a:r>
              <a:rPr lang="tr-TR" sz="3600" dirty="0" smtClean="0"/>
              <a:t>, </a:t>
            </a:r>
            <a:r>
              <a:rPr lang="tr-TR" sz="3600" dirty="0" err="1" smtClean="0"/>
              <a:t>mindig</a:t>
            </a:r>
            <a:r>
              <a:rPr lang="tr-TR" sz="3600" dirty="0" smtClean="0"/>
              <a:t> </a:t>
            </a:r>
            <a:r>
              <a:rPr lang="tr-TR" sz="3600" dirty="0" err="1" smtClean="0"/>
              <a:t>szórakoztatóan</a:t>
            </a:r>
            <a:r>
              <a:rPr lang="tr-TR" sz="3600" dirty="0" smtClean="0"/>
              <a:t>, sok </a:t>
            </a:r>
            <a:r>
              <a:rPr lang="tr-TR" sz="3600" dirty="0" err="1" smtClean="0"/>
              <a:t>humorral</a:t>
            </a:r>
            <a:r>
              <a:rPr lang="tr-TR" sz="3600" dirty="0" smtClean="0"/>
              <a:t>, </a:t>
            </a:r>
            <a:r>
              <a:rPr lang="tr-TR" sz="3600" dirty="0" err="1" smtClean="0"/>
              <a:t>ám</a:t>
            </a:r>
            <a:r>
              <a:rPr lang="tr-TR" sz="3600" dirty="0" smtClean="0"/>
              <a:t> </a:t>
            </a:r>
            <a:r>
              <a:rPr lang="tr-TR" sz="3600" dirty="0" err="1" smtClean="0"/>
              <a:t>komoly</a:t>
            </a:r>
            <a:r>
              <a:rPr lang="tr-TR" sz="3600" dirty="0" smtClean="0"/>
              <a:t> </a:t>
            </a:r>
            <a:r>
              <a:rPr lang="tr-TR" sz="3600" dirty="0" err="1" smtClean="0"/>
              <a:t>szociális</a:t>
            </a:r>
            <a:r>
              <a:rPr lang="tr-TR" sz="3600" dirty="0" smtClean="0"/>
              <a:t> </a:t>
            </a:r>
            <a:r>
              <a:rPr lang="tr-TR" sz="3600" dirty="0" err="1" smtClean="0"/>
              <a:t>és</a:t>
            </a:r>
            <a:r>
              <a:rPr lang="tr-TR" sz="3600" dirty="0" smtClean="0"/>
              <a:t> </a:t>
            </a:r>
            <a:r>
              <a:rPr lang="tr-TR" sz="3600" dirty="0" err="1" smtClean="0"/>
              <a:t>egzisztenciális</a:t>
            </a:r>
            <a:r>
              <a:rPr lang="tr-TR" sz="3600" dirty="0" smtClean="0"/>
              <a:t> </a:t>
            </a:r>
            <a:r>
              <a:rPr lang="tr-TR" sz="3600" dirty="0" err="1" smtClean="0"/>
              <a:t>kérdésekről</a:t>
            </a:r>
            <a:r>
              <a:rPr lang="tr-TR" sz="3600" dirty="0" smtClean="0"/>
              <a:t>. </a:t>
            </a:r>
            <a:r>
              <a:rPr lang="tr-TR" sz="3600" dirty="0" err="1" smtClean="0"/>
              <a:t>Rokonszenve</a:t>
            </a:r>
            <a:r>
              <a:rPr lang="tr-TR" sz="3600" dirty="0" smtClean="0"/>
              <a:t> a </a:t>
            </a:r>
            <a:r>
              <a:rPr lang="tr-TR" sz="3600" dirty="0" err="1" smtClean="0"/>
              <a:t>szegény</a:t>
            </a:r>
            <a:r>
              <a:rPr lang="tr-TR" sz="3600" dirty="0" smtClean="0"/>
              <a:t> </a:t>
            </a:r>
            <a:r>
              <a:rPr lang="tr-TR" sz="3600" dirty="0" err="1" smtClean="0"/>
              <a:t>és</a:t>
            </a:r>
            <a:r>
              <a:rPr lang="tr-TR" sz="3600" dirty="0" smtClean="0"/>
              <a:t> </a:t>
            </a:r>
            <a:r>
              <a:rPr lang="tr-TR" sz="3600" dirty="0" err="1" smtClean="0"/>
              <a:t>kiszolgáltatott</a:t>
            </a:r>
            <a:r>
              <a:rPr lang="tr-TR" sz="3600" dirty="0" smtClean="0"/>
              <a:t> </a:t>
            </a:r>
            <a:r>
              <a:rPr lang="tr-TR" sz="3600" dirty="0" err="1" smtClean="0"/>
              <a:t>embereknek</a:t>
            </a:r>
            <a:r>
              <a:rPr lang="tr-TR" sz="3600" dirty="0" smtClean="0"/>
              <a:t> </a:t>
            </a:r>
            <a:r>
              <a:rPr lang="tr-TR" sz="3600" dirty="0" err="1" smtClean="0"/>
              <a:t>szól</a:t>
            </a:r>
            <a:r>
              <a:rPr lang="tr-TR" sz="3600" dirty="0" smtClean="0"/>
              <a:t>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545438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3600" dirty="0" smtClean="0"/>
              <a:t>Fő műve az Ábel-trilógia, mely számos önéletrajzi elemet tartalmaz. A háromkötetes regény főhőse Ábel, a talpraesett székely fiú, aki először az erdélyi hegyekben, aztán a nagyvárosban, majd </a:t>
            </a:r>
            <a:r>
              <a:rPr lang="tr-TR" sz="3600" dirty="0" err="1" smtClean="0"/>
              <a:t>Amerikában</a:t>
            </a:r>
            <a:r>
              <a:rPr lang="tr-TR" sz="3600" dirty="0" smtClean="0"/>
              <a:t> </a:t>
            </a:r>
            <a:r>
              <a:rPr lang="tr-TR" sz="3600" dirty="0" err="1" smtClean="0"/>
              <a:t>próbál</a:t>
            </a:r>
            <a:r>
              <a:rPr lang="tr-TR" sz="3600" dirty="0" smtClean="0"/>
              <a:t> </a:t>
            </a:r>
            <a:r>
              <a:rPr lang="tr-TR" sz="3600" dirty="0" err="1" smtClean="0"/>
              <a:t>szerencsét</a:t>
            </a:r>
            <a:r>
              <a:rPr lang="tr-TR" sz="3600" dirty="0" smtClean="0"/>
              <a:t>. </a:t>
            </a:r>
            <a:r>
              <a:rPr lang="tr-TR" sz="3600" dirty="0" err="1" smtClean="0"/>
              <a:t>Végül</a:t>
            </a:r>
            <a:r>
              <a:rPr lang="tr-TR" sz="3600" dirty="0" smtClean="0"/>
              <a:t> </a:t>
            </a:r>
            <a:r>
              <a:rPr lang="tr-TR" sz="3600" dirty="0" err="1" smtClean="0"/>
              <a:t>visszatér</a:t>
            </a:r>
            <a:r>
              <a:rPr lang="tr-TR" sz="3600" dirty="0" smtClean="0"/>
              <a:t> </a:t>
            </a:r>
            <a:r>
              <a:rPr lang="tr-TR" sz="3600" dirty="0" err="1" smtClean="0"/>
              <a:t>szülőföldjére</a:t>
            </a:r>
            <a:r>
              <a:rPr lang="tr-TR" sz="3600" dirty="0" smtClean="0"/>
              <a:t>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139002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3600" dirty="0" smtClean="0"/>
              <a:t>A Szabadság madara című humoros írás 1949-ben jelent meg.</a:t>
            </a:r>
            <a:endParaRPr lang="tr-TR" sz="3600" dirty="0" smtClean="0"/>
          </a:p>
          <a:p>
            <a:pPr marL="0" indent="0" algn="just">
              <a:buNone/>
            </a:pPr>
            <a:r>
              <a:rPr lang="tr-TR" sz="3600" smtClean="0"/>
              <a:t>Kaynak: </a:t>
            </a:r>
            <a:r>
              <a:rPr lang="tr-TR" sz="3600" smtClean="0">
                <a:hlinkClick r:id="rId2"/>
              </a:rPr>
              <a:t>https</a:t>
            </a:r>
            <a:r>
              <a:rPr lang="tr-TR" sz="3600" dirty="0" smtClean="0">
                <a:hlinkClick r:id="rId2"/>
              </a:rPr>
              <a:t>://www.magyarora.com/magyar/literature.html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561167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160</Words>
  <Application>Microsoft Office PowerPoint</Application>
  <PresentationFormat>Geniş ekran</PresentationFormat>
  <Paragraphs>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Tamási Áron (1897-1966)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8</cp:revision>
  <dcterms:created xsi:type="dcterms:W3CDTF">2020-05-03T07:16:17Z</dcterms:created>
  <dcterms:modified xsi:type="dcterms:W3CDTF">2020-05-03T13:56:11Z</dcterms:modified>
</cp:coreProperties>
</file>