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2DAA6-E54E-4291-81D7-B3DAE489A7AA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3E84D-21BB-4DB1-89B3-A7663C4EEB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891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383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75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451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4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759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060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568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723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7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91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0257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04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88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552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936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28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14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727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86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445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18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383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45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785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667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581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310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1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433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66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521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73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4885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7488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100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7414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4007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190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15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08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52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091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07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13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905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4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tr-TR" sz="3200">
                <a:latin typeface="Arial" panose="020B0604020202020204" pitchFamily="34" charset="0"/>
              </a:rPr>
              <a:t>Mutfak Hizmetleri </a:t>
            </a:r>
            <a:r>
              <a:rPr lang="tr-TR" sz="3200" smtClean="0">
                <a:latin typeface="Arial" panose="020B0604020202020204" pitchFamily="34" charset="0"/>
              </a:rPr>
              <a:t>Yönetimi</a:t>
            </a:r>
            <a:endParaRPr lang="tr-TR" sz="3200" dirty="0">
              <a:latin typeface="+mn-l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812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Yangınları Engellemek İçin Alınması Gereken Önlemler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377" y="2556932"/>
            <a:ext cx="10044752" cy="3734686"/>
          </a:xfrm>
        </p:spPr>
        <p:txBody>
          <a:bodyPr>
            <a:noAutofit/>
          </a:bodyPr>
          <a:lstStyle/>
          <a:p>
            <a:pPr algn="just"/>
            <a:r>
              <a:rPr lang="tr-TR" sz="3200" dirty="0"/>
              <a:t>Elektrik kablolarına ve prizlere çok fazla sayıda elektrikli alet bağlanmamalı ve aşırı yükleme yapılmamalıdır.  Bu şekildeki yanlışlar kabloların yanmasına neden olacaktır</a:t>
            </a:r>
            <a:r>
              <a:rPr lang="tr-TR" sz="3200" dirty="0" smtClean="0"/>
              <a:t>.</a:t>
            </a:r>
          </a:p>
          <a:p>
            <a:pPr algn="just"/>
            <a:r>
              <a:rPr lang="tr-TR" sz="3200" dirty="0"/>
              <a:t>Alet prize yakın olmalı, fazla uzun uzatma kablosu kullanılmamalıdır. Uzun kablolarda, kablonun yaratacağı direnç ısınmalara neden olabilir.</a:t>
            </a:r>
          </a:p>
        </p:txBody>
      </p:sp>
    </p:spTree>
    <p:extLst>
      <p:ext uri="{BB962C8B-B14F-4D97-AF65-F5344CB8AC3E}">
        <p14:creationId xmlns:p14="http://schemas.microsoft.com/office/powerpoint/2010/main" val="4208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Yangınları Engellemek İçin Alınması Gereken Önlemler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3206" y="2852382"/>
            <a:ext cx="11095630" cy="2415652"/>
          </a:xfrm>
        </p:spPr>
        <p:txBody>
          <a:bodyPr>
            <a:noAutofit/>
          </a:bodyPr>
          <a:lstStyle/>
          <a:p>
            <a:r>
              <a:rPr lang="tr-TR" sz="3200" dirty="0"/>
              <a:t>Genelde yangınların fritöz veya yağ tencerelerinin aşırı kızmasından kaynaklandığı unutulmamalıdır. </a:t>
            </a:r>
            <a:endParaRPr lang="tr-TR" sz="3200" dirty="0" smtClean="0"/>
          </a:p>
          <a:p>
            <a:r>
              <a:rPr lang="tr-TR" sz="3200" dirty="0"/>
              <a:t> Bacalarda toplanan yağ birikintileri de yangına sebep olabilmektedir. </a:t>
            </a:r>
            <a:endParaRPr lang="tr-TR" sz="3200" dirty="0" smtClean="0"/>
          </a:p>
        </p:txBody>
      </p:sp>
    </p:spTree>
    <p:extLst>
      <p:ext uri="{BB962C8B-B14F-4D97-AF65-F5344CB8AC3E}">
        <p14:creationId xmlns:p14="http://schemas.microsoft.com/office/powerpoint/2010/main" val="10618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Yangınları Engellemek İçin Alınması Gereken Önlemler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B15E28"/>
              </a:buClr>
            </a:pP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Yanan yağın üzerine su sıkılmamalıdır (Elektrik akımı olan yere de su sıkmak tehlikelidir). </a:t>
            </a:r>
            <a:endParaRPr lang="tr-TR" sz="3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B15E28"/>
              </a:buClr>
            </a:pPr>
            <a:r>
              <a:rPr lang="tr-TR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Yangın </a:t>
            </a: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durumunda yanan yer üzerine yanmaz bir madde veya mutfaklarda yangın söndürme ekipmanları ile müdahale etmek gerekmektedir.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9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80470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tr-TR" dirty="0"/>
              <a:t>Yangınları Engellemek İçin Alınması Gereken Önlemler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615" y="2051965"/>
            <a:ext cx="10377982" cy="3318936"/>
          </a:xfrm>
        </p:spPr>
        <p:txBody>
          <a:bodyPr>
            <a:noAutofit/>
          </a:bodyPr>
          <a:lstStyle/>
          <a:p>
            <a:r>
              <a:rPr lang="tr-TR" sz="3200" dirty="0"/>
              <a:t>Her mutfakta bir yangın söndürme sisteminin bulunması gerekir</a:t>
            </a:r>
            <a:r>
              <a:rPr lang="tr-TR" sz="3200" dirty="0" smtClean="0"/>
              <a:t>.</a:t>
            </a:r>
          </a:p>
          <a:p>
            <a:r>
              <a:rPr lang="tr-TR" sz="3200" dirty="0" smtClean="0"/>
              <a:t>Belirli </a:t>
            </a:r>
            <a:r>
              <a:rPr lang="tr-TR" sz="3200" dirty="0"/>
              <a:t>aralıklarla sistemin çalışıp çalışmadığı kontrol edilmelidir. </a:t>
            </a:r>
            <a:r>
              <a:rPr lang="tr-TR" sz="3200" dirty="0" smtClean="0"/>
              <a:t>•</a:t>
            </a:r>
          </a:p>
          <a:p>
            <a:r>
              <a:rPr lang="tr-TR" sz="3200" dirty="0" smtClean="0"/>
              <a:t>Yangın </a:t>
            </a:r>
            <a:r>
              <a:rPr lang="tr-TR" sz="3200" dirty="0"/>
              <a:t>alarm sistemi kurulmalıdır. 	</a:t>
            </a:r>
            <a:endParaRPr lang="tr-TR" sz="3200" dirty="0" smtClean="0"/>
          </a:p>
          <a:p>
            <a:r>
              <a:rPr lang="tr-TR" sz="3200" dirty="0" smtClean="0"/>
              <a:t>Binada </a:t>
            </a:r>
            <a:r>
              <a:rPr lang="tr-TR" sz="3200" dirty="0"/>
              <a:t>yangın esnasında kullanılacak çıkışlar hazır bir şekilde tutulmalıdır</a:t>
            </a:r>
          </a:p>
        </p:txBody>
      </p:sp>
    </p:spTree>
    <p:extLst>
      <p:ext uri="{BB962C8B-B14F-4D97-AF65-F5344CB8AC3E}">
        <p14:creationId xmlns:p14="http://schemas.microsoft.com/office/powerpoint/2010/main" val="41038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Yangınları Engellemek İçin Alınması Gereken Önlemler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6036" y="2556932"/>
            <a:ext cx="10549719" cy="3318936"/>
          </a:xfrm>
        </p:spPr>
        <p:txBody>
          <a:bodyPr>
            <a:normAutofit/>
          </a:bodyPr>
          <a:lstStyle/>
          <a:p>
            <a:pPr algn="just"/>
            <a:r>
              <a:rPr lang="tr-TR" sz="3200" dirty="0"/>
              <a:t>Yangın çıkışları kilitli olmamalı, önlerine eşya yığılmamalıdır. Bu çıkışları gösteren uyarı yazıları asılmalıdır. 	</a:t>
            </a:r>
            <a:endParaRPr lang="tr-TR" sz="3200" dirty="0" smtClean="0"/>
          </a:p>
          <a:p>
            <a:pPr algn="just"/>
            <a:r>
              <a:rPr lang="tr-TR" sz="3200" dirty="0" smtClean="0"/>
              <a:t>Üretim </a:t>
            </a:r>
            <a:r>
              <a:rPr lang="tr-TR" sz="3200" dirty="0"/>
              <a:t>ve servis çalışanları yangınla mücadelede kullanacakları araçların nerelerde konumlandırıldığı ve nasıl kullanılacağını bilmek zorundadırlar. </a:t>
            </a:r>
          </a:p>
        </p:txBody>
      </p:sp>
    </p:spTree>
    <p:extLst>
      <p:ext uri="{BB962C8B-B14F-4D97-AF65-F5344CB8AC3E}">
        <p14:creationId xmlns:p14="http://schemas.microsoft.com/office/powerpoint/2010/main" val="25471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Yangınları Engellemek İçin Alınması Gereken Önlemler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3200" dirty="0"/>
              <a:t>Üretim ve servis çalışanları konuk tahliyesinin ne şekilde gerçekleştirileceğinin eğitimini almalıdırlar. Üretim ve servis çalışanları yangın türleri (ahşap, metal, yanıcı madde gibi) ve bu türlere göre söndürme sistemlerini bilmek zorundadırlar.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1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İlk Yardım Çantası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3200" dirty="0"/>
              <a:t>Her mutfakta bulunması gereken ilk yardım çantasının içinde; </a:t>
            </a:r>
            <a:endParaRPr lang="tr-TR" sz="3200" dirty="0" smtClean="0"/>
          </a:p>
          <a:p>
            <a:r>
              <a:rPr lang="tr-TR" sz="3200" dirty="0" smtClean="0"/>
              <a:t>Steril </a:t>
            </a:r>
            <a:r>
              <a:rPr lang="tr-TR" sz="3200" dirty="0"/>
              <a:t>gazlı bezler 	</a:t>
            </a:r>
            <a:endParaRPr lang="tr-TR" sz="3200" dirty="0" smtClean="0"/>
          </a:p>
          <a:p>
            <a:r>
              <a:rPr lang="tr-TR" sz="3200" dirty="0" smtClean="0"/>
              <a:t>Makas </a:t>
            </a:r>
            <a:r>
              <a:rPr lang="tr-TR" sz="3200" dirty="0"/>
              <a:t>ve pansuman </a:t>
            </a:r>
            <a:r>
              <a:rPr lang="tr-TR" sz="3200" dirty="0" smtClean="0"/>
              <a:t>maşası</a:t>
            </a:r>
          </a:p>
          <a:p>
            <a:r>
              <a:rPr lang="tr-TR" sz="3200" dirty="0"/>
              <a:t>Göz yıkama aleti </a:t>
            </a:r>
            <a:endParaRPr lang="tr-TR" sz="3200" dirty="0" smtClean="0"/>
          </a:p>
          <a:p>
            <a:r>
              <a:rPr lang="tr-TR" sz="3200" dirty="0" smtClean="0"/>
              <a:t>Deri </a:t>
            </a:r>
            <a:r>
              <a:rPr lang="tr-TR" sz="3200" dirty="0"/>
              <a:t>veya kauçuktan parmak koruyucusu </a:t>
            </a:r>
            <a:endParaRPr lang="tr-TR" sz="3200" dirty="0" smtClean="0"/>
          </a:p>
        </p:txBody>
      </p:sp>
    </p:spTree>
    <p:extLst>
      <p:ext uri="{BB962C8B-B14F-4D97-AF65-F5344CB8AC3E}">
        <p14:creationId xmlns:p14="http://schemas.microsoft.com/office/powerpoint/2010/main" val="25458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70913"/>
          </a:xfrm>
        </p:spPr>
        <p:txBody>
          <a:bodyPr/>
          <a:lstStyle/>
          <a:p>
            <a:r>
              <a:rPr lang="tr-TR" sz="3200" dirty="0" smtClean="0"/>
              <a:t>Pamuk </a:t>
            </a:r>
            <a:r>
              <a:rPr lang="tr-TR" sz="3200" dirty="0"/>
              <a:t>	</a:t>
            </a:r>
            <a:endParaRPr lang="tr-TR" sz="3200" dirty="0" smtClean="0"/>
          </a:p>
          <a:p>
            <a:r>
              <a:rPr lang="tr-TR" sz="3200" dirty="0" smtClean="0"/>
              <a:t>Alkol</a:t>
            </a:r>
            <a:r>
              <a:rPr lang="tr-TR" sz="3200" dirty="0"/>
              <a:t>, tentürdiyot ve oksijenli su 	</a:t>
            </a:r>
            <a:endParaRPr lang="tr-TR" sz="3200" dirty="0" smtClean="0"/>
          </a:p>
          <a:p>
            <a:r>
              <a:rPr lang="tr-TR" sz="3200" dirty="0" smtClean="0"/>
              <a:t>Aspirin </a:t>
            </a:r>
          </a:p>
          <a:p>
            <a:r>
              <a:rPr lang="tr-TR" sz="3200" dirty="0" smtClean="0"/>
              <a:t>Yanık </a:t>
            </a:r>
            <a:r>
              <a:rPr lang="tr-TR" sz="3200" dirty="0"/>
              <a:t>kremi 	</a:t>
            </a:r>
            <a:endParaRPr lang="tr-TR" sz="3200" dirty="0" smtClean="0"/>
          </a:p>
          <a:p>
            <a:r>
              <a:rPr lang="tr-TR" sz="3200" dirty="0" smtClean="0"/>
              <a:t>Bant</a:t>
            </a:r>
            <a:r>
              <a:rPr lang="tr-TR" sz="3200" dirty="0"/>
              <a:t>, plaster ve hazır yara bantları bulunmalıdır.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70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1_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228</Words>
  <Application>Microsoft Office PowerPoint</Application>
  <PresentationFormat>Geniş ekran</PresentationFormat>
  <Paragraphs>31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Office Teması</vt:lpstr>
      <vt:lpstr>Organik</vt:lpstr>
      <vt:lpstr>1_Organik</vt:lpstr>
      <vt:lpstr>Mutfak Hizmetleri Yönetimi</vt:lpstr>
      <vt:lpstr>Yangınları Engellemek İçin Alınması Gereken Önlemler </vt:lpstr>
      <vt:lpstr>Yangınları Engellemek İçin Alınması Gereken Önlemler </vt:lpstr>
      <vt:lpstr>Yangınları Engellemek İçin Alınması Gereken Önlemler </vt:lpstr>
      <vt:lpstr>Yangınları Engellemek İçin Alınması Gereken Önlemler </vt:lpstr>
      <vt:lpstr>Yangınları Engellemek İçin Alınması Gereken Önlemler </vt:lpstr>
      <vt:lpstr>Yangınları Engellemek İçin Alınması Gereken Önlemler </vt:lpstr>
      <vt:lpstr>İlk Yardım Çantası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Mutfak Hizmetleri Yönetimi</dc:title>
  <dc:creator>emir üner</dc:creator>
  <cp:lastModifiedBy>emir üner</cp:lastModifiedBy>
  <cp:revision>14</cp:revision>
  <dcterms:created xsi:type="dcterms:W3CDTF">2017-10-29T15:18:22Z</dcterms:created>
  <dcterms:modified xsi:type="dcterms:W3CDTF">2017-10-29T15:30:06Z</dcterms:modified>
</cp:coreProperties>
</file>