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notesMasterIdLst>
    <p:notesMasterId r:id="rId1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2DAA6-E54E-4291-81D7-B3DAE489A7AA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3E84D-21BB-4DB1-89B3-A7663C4EEB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918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83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56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511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4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64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759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060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568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4723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77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91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257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004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88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552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936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28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3140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727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867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4458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185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3835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745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97859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667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5819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3108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219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4336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5668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0521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2736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4885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488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0100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7414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4007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71909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15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08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52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91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7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13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05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4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4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tr-TR" sz="3200">
                <a:latin typeface="Arial" panose="020B0604020202020204" pitchFamily="34" charset="0"/>
              </a:rPr>
              <a:t>Mutfak Hizmetleri </a:t>
            </a:r>
            <a:r>
              <a:rPr lang="tr-TR" sz="3200" smtClean="0">
                <a:latin typeface="Arial" panose="020B0604020202020204" pitchFamily="34" charset="0"/>
              </a:rPr>
              <a:t>Yönetimi</a:t>
            </a:r>
            <a:endParaRPr lang="tr-TR" sz="3200" dirty="0"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125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Yangınları Engellemek İçin Alınması Gereken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0377" y="2556932"/>
            <a:ext cx="10044752" cy="3734686"/>
          </a:xfrm>
        </p:spPr>
        <p:txBody>
          <a:bodyPr>
            <a:noAutofit/>
          </a:bodyPr>
          <a:lstStyle/>
          <a:p>
            <a:pPr algn="just"/>
            <a:r>
              <a:rPr lang="tr-TR" sz="3200" dirty="0"/>
              <a:t>Elektrik kablolarına ve prizlere çok fazla sayıda elektrikli alet bağlanmamalı ve aşırı yükleme yapılmamalıdır.  Bu şekildeki yanlışlar kabloların yanmasına neden olacaktır</a:t>
            </a:r>
            <a:r>
              <a:rPr lang="tr-TR" sz="3200" dirty="0" smtClean="0"/>
              <a:t>.</a:t>
            </a:r>
          </a:p>
          <a:p>
            <a:pPr algn="just"/>
            <a:r>
              <a:rPr lang="tr-TR" sz="3200" dirty="0"/>
              <a:t>Alet prize yakın olmalı, fazla uzun uzatma kablosu kullanılmamalıdır. Uzun kablolarda, kablonun yaratacağı direnç ısınmalara neden olabilir.</a:t>
            </a:r>
          </a:p>
        </p:txBody>
      </p:sp>
    </p:spTree>
    <p:extLst>
      <p:ext uri="{BB962C8B-B14F-4D97-AF65-F5344CB8AC3E}">
        <p14:creationId xmlns:p14="http://schemas.microsoft.com/office/powerpoint/2010/main" val="42085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Yangınları Engellemek İçin Alınması Gereken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3206" y="2852382"/>
            <a:ext cx="11095630" cy="2415652"/>
          </a:xfrm>
        </p:spPr>
        <p:txBody>
          <a:bodyPr>
            <a:noAutofit/>
          </a:bodyPr>
          <a:lstStyle/>
          <a:p>
            <a:r>
              <a:rPr lang="tr-TR" sz="3200" dirty="0"/>
              <a:t>Genelde yangınların fritöz veya yağ tencerelerinin aşırı kızmasından kaynaklandığı unutulmamalıdır. </a:t>
            </a:r>
            <a:endParaRPr lang="tr-TR" sz="3200" dirty="0" smtClean="0"/>
          </a:p>
          <a:p>
            <a:r>
              <a:rPr lang="tr-TR" sz="3200" dirty="0"/>
              <a:t> Bacalarda toplanan yağ birikintileri de yangına sebep olabilmektedir.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106188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Yangınları Engellemek İçin Alınması Gereken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Yanan yağın üzerine su sıkılmamalıdır (Elektrik akımı olan yere de su sıkmak tehlikelidir). </a:t>
            </a:r>
            <a:endParaRPr lang="tr-TR" sz="320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lvl="0">
              <a:buClr>
                <a:srgbClr val="B15E28"/>
              </a:buClr>
            </a:pPr>
            <a:r>
              <a:rPr 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Yangın 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durumunda yanan yer üzerine yanmaz bir madde veya mutfaklarda yangın söndürme ekipmanları ile müdahale etmek gerekmektedir.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99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5402" y="804708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tr-TR" dirty="0"/>
              <a:t>Yangınları Engellemek İçin Alınması Gereken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615" y="2051965"/>
            <a:ext cx="10377982" cy="3318936"/>
          </a:xfrm>
        </p:spPr>
        <p:txBody>
          <a:bodyPr>
            <a:noAutofit/>
          </a:bodyPr>
          <a:lstStyle/>
          <a:p>
            <a:r>
              <a:rPr lang="tr-TR" sz="3200" dirty="0"/>
              <a:t>Her mutfakta bir yangın söndürme sisteminin bulunması gerekir</a:t>
            </a:r>
            <a:r>
              <a:rPr lang="tr-TR" sz="3200" dirty="0" smtClean="0"/>
              <a:t>.</a:t>
            </a:r>
          </a:p>
          <a:p>
            <a:r>
              <a:rPr lang="tr-TR" sz="3200" dirty="0" smtClean="0"/>
              <a:t>Belirli </a:t>
            </a:r>
            <a:r>
              <a:rPr lang="tr-TR" sz="3200" dirty="0"/>
              <a:t>aralıklarla sistemin çalışıp çalışmadığı kontrol edilmelidir. </a:t>
            </a:r>
            <a:r>
              <a:rPr lang="tr-TR" sz="3200" dirty="0" smtClean="0"/>
              <a:t>•</a:t>
            </a:r>
          </a:p>
          <a:p>
            <a:r>
              <a:rPr lang="tr-TR" sz="3200" dirty="0" smtClean="0"/>
              <a:t>Yangın </a:t>
            </a:r>
            <a:r>
              <a:rPr lang="tr-TR" sz="3200" dirty="0"/>
              <a:t>alarm sistemi kurulmalıdır. 	</a:t>
            </a:r>
            <a:endParaRPr lang="tr-TR" sz="3200" dirty="0" smtClean="0"/>
          </a:p>
          <a:p>
            <a:r>
              <a:rPr lang="tr-TR" sz="3200" dirty="0" smtClean="0"/>
              <a:t>Binada </a:t>
            </a:r>
            <a:r>
              <a:rPr lang="tr-TR" sz="3200" dirty="0"/>
              <a:t>yangın esnasında kullanılacak çıkışlar hazır bir şekilde tutulmalıdır</a:t>
            </a:r>
          </a:p>
        </p:txBody>
      </p:sp>
    </p:spTree>
    <p:extLst>
      <p:ext uri="{BB962C8B-B14F-4D97-AF65-F5344CB8AC3E}">
        <p14:creationId xmlns:p14="http://schemas.microsoft.com/office/powerpoint/2010/main" val="410380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Yangınları Engellemek İçin Alınması Gereken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036" y="2556932"/>
            <a:ext cx="10549719" cy="3318936"/>
          </a:xfrm>
        </p:spPr>
        <p:txBody>
          <a:bodyPr>
            <a:normAutofit/>
          </a:bodyPr>
          <a:lstStyle/>
          <a:p>
            <a:pPr algn="just"/>
            <a:r>
              <a:rPr lang="tr-TR" sz="3200" dirty="0"/>
              <a:t>Yangın çıkışları kilitli olmamalı, önlerine eşya yığılmamalıdır. Bu çıkışları gösteren uyarı yazıları asılmalıdır. 	</a:t>
            </a:r>
            <a:endParaRPr lang="tr-TR" sz="3200" dirty="0" smtClean="0"/>
          </a:p>
          <a:p>
            <a:pPr algn="just"/>
            <a:r>
              <a:rPr lang="tr-TR" sz="3200" dirty="0" smtClean="0"/>
              <a:t>Üretim </a:t>
            </a:r>
            <a:r>
              <a:rPr lang="tr-TR" sz="3200" dirty="0"/>
              <a:t>ve servis çalışanları yangınla mücadelede kullanacakları araçların nerelerde konumlandırıldığı ve nasıl kullanılacağını bilmek zorundadırlar. </a:t>
            </a:r>
          </a:p>
        </p:txBody>
      </p:sp>
    </p:spTree>
    <p:extLst>
      <p:ext uri="{BB962C8B-B14F-4D97-AF65-F5344CB8AC3E}">
        <p14:creationId xmlns:p14="http://schemas.microsoft.com/office/powerpoint/2010/main" val="254712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Yangınları Engellemek İçin Alınması Gereken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/>
              <a:t>Üretim ve servis çalışanları konuk tahliyesinin ne şekilde gerçekleştirileceğinin eğitimini almalıdırlar. Üretim ve servis çalışanları yangın türleri (ahşap, metal, yanıcı madde gibi) ve bu türlere göre söndürme sistemlerini bilmek zorundadırlar.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19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İlk Yardım Çantası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200" dirty="0"/>
              <a:t>Her mutfakta bulunması gereken ilk yardım çantasının içinde; </a:t>
            </a:r>
            <a:endParaRPr lang="tr-TR" sz="3200" dirty="0" smtClean="0"/>
          </a:p>
          <a:p>
            <a:r>
              <a:rPr lang="tr-TR" sz="3200" dirty="0" smtClean="0"/>
              <a:t>Steril </a:t>
            </a:r>
            <a:r>
              <a:rPr lang="tr-TR" sz="3200" dirty="0"/>
              <a:t>gazlı bezler 	</a:t>
            </a:r>
            <a:endParaRPr lang="tr-TR" sz="3200" dirty="0" smtClean="0"/>
          </a:p>
          <a:p>
            <a:r>
              <a:rPr lang="tr-TR" sz="3200" dirty="0" smtClean="0"/>
              <a:t>Makas </a:t>
            </a:r>
            <a:r>
              <a:rPr lang="tr-TR" sz="3200" dirty="0"/>
              <a:t>ve pansuman </a:t>
            </a:r>
            <a:r>
              <a:rPr lang="tr-TR" sz="3200" dirty="0" smtClean="0"/>
              <a:t>maşası</a:t>
            </a:r>
          </a:p>
          <a:p>
            <a:r>
              <a:rPr lang="tr-TR" sz="3200" dirty="0"/>
              <a:t>Göz yıkama aleti </a:t>
            </a:r>
            <a:endParaRPr lang="tr-TR" sz="3200" dirty="0" smtClean="0"/>
          </a:p>
          <a:p>
            <a:r>
              <a:rPr lang="tr-TR" sz="3200" dirty="0" smtClean="0"/>
              <a:t>Deri </a:t>
            </a:r>
            <a:r>
              <a:rPr lang="tr-TR" sz="3200" dirty="0"/>
              <a:t>veya kauçuktan parmak koruyucusu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254586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570913"/>
          </a:xfrm>
        </p:spPr>
        <p:txBody>
          <a:bodyPr/>
          <a:lstStyle/>
          <a:p>
            <a:r>
              <a:rPr lang="tr-TR" sz="3200" dirty="0" smtClean="0"/>
              <a:t>Pamuk </a:t>
            </a:r>
            <a:r>
              <a:rPr lang="tr-TR" sz="3200" dirty="0"/>
              <a:t>	</a:t>
            </a:r>
            <a:endParaRPr lang="tr-TR" sz="3200" dirty="0" smtClean="0"/>
          </a:p>
          <a:p>
            <a:r>
              <a:rPr lang="tr-TR" sz="3200" dirty="0" smtClean="0"/>
              <a:t>Alkol</a:t>
            </a:r>
            <a:r>
              <a:rPr lang="tr-TR" sz="3200" dirty="0"/>
              <a:t>, tentürdiyot ve oksijenli su 	</a:t>
            </a:r>
            <a:endParaRPr lang="tr-TR" sz="3200" dirty="0" smtClean="0"/>
          </a:p>
          <a:p>
            <a:r>
              <a:rPr lang="tr-TR" sz="3200" dirty="0" smtClean="0"/>
              <a:t>Aspirin </a:t>
            </a:r>
          </a:p>
          <a:p>
            <a:r>
              <a:rPr lang="tr-TR" sz="3200" dirty="0" smtClean="0"/>
              <a:t>Yanık </a:t>
            </a:r>
            <a:r>
              <a:rPr lang="tr-TR" sz="3200" dirty="0"/>
              <a:t>kremi 	</a:t>
            </a:r>
            <a:endParaRPr lang="tr-TR" sz="3200" dirty="0" smtClean="0"/>
          </a:p>
          <a:p>
            <a:r>
              <a:rPr lang="tr-TR" sz="3200" dirty="0" smtClean="0"/>
              <a:t>Bant</a:t>
            </a:r>
            <a:r>
              <a:rPr lang="tr-TR" sz="3200" dirty="0"/>
              <a:t>, plaster ve hazır yara bantları bulunmalıdır.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708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3.xml><?xml version="1.0" encoding="utf-8"?>
<a:theme xmlns:a="http://schemas.openxmlformats.org/drawingml/2006/main" name="1_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228</Words>
  <Application>Microsoft Office PowerPoint</Application>
  <PresentationFormat>Geniş ekran</PresentationFormat>
  <Paragraphs>31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Office Teması</vt:lpstr>
      <vt:lpstr>Organik</vt:lpstr>
      <vt:lpstr>1_Organik</vt:lpstr>
      <vt:lpstr>Mutfak Hizmetleri Yönetimi</vt:lpstr>
      <vt:lpstr>Yangınları Engellemek İçin Alınması Gereken Önlemler </vt:lpstr>
      <vt:lpstr>Yangınları Engellemek İçin Alınması Gereken Önlemler </vt:lpstr>
      <vt:lpstr>Yangınları Engellemek İçin Alınması Gereken Önlemler </vt:lpstr>
      <vt:lpstr>Yangınları Engellemek İçin Alınması Gereken Önlemler </vt:lpstr>
      <vt:lpstr>Yangınları Engellemek İçin Alınması Gereken Önlemler </vt:lpstr>
      <vt:lpstr>Yangınları Engellemek İçin Alınması Gereken Önlemler </vt:lpstr>
      <vt:lpstr>İlk Yardım Çantası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Mutfak Hizmetleri Yönetimi</dc:title>
  <dc:creator>emir üner</dc:creator>
  <cp:lastModifiedBy>emir üner</cp:lastModifiedBy>
  <cp:revision>14</cp:revision>
  <dcterms:created xsi:type="dcterms:W3CDTF">2017-10-29T15:18:22Z</dcterms:created>
  <dcterms:modified xsi:type="dcterms:W3CDTF">2017-10-29T15:30:06Z</dcterms:modified>
</cp:coreProperties>
</file>