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8AE2D-45BB-414D-B900-9A1BBB274C20}" type="datetimeFigureOut">
              <a:rPr lang="tr-TR" smtClean="0"/>
              <a:t>20.01.2020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F8397-A226-452A-9B0D-894B905A5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4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CB9C057-7124-4DE1-95D7-674B413AF4B6}" type="datetime1">
              <a:rPr lang="tr-TR" smtClean="0"/>
              <a:pPr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18A82AE-DE54-4FE8-8268-FA61D0FE0A2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BDC1-2959-4FBB-B150-7F739A7BE106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0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DE55-936C-4657-AF49-F5415F476F8F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5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4467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0EFCD5-8B0B-4966-94BB-C02F2A34DEDA}" type="datetime1">
              <a:rPr lang="tr-TR" smtClean="0"/>
              <a:pPr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7" name="Dikdörtgen 6"/>
          <p:cNvSpPr/>
          <p:nvPr userDrawn="1"/>
        </p:nvSpPr>
        <p:spPr>
          <a:xfrm>
            <a:off x="877455" y="1690255"/>
            <a:ext cx="10584872" cy="44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18A82AE-DE54-4FE8-8268-FA61D0FE0A2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23637"/>
            <a:ext cx="10058400" cy="534785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cxnSp>
        <p:nvCxnSpPr>
          <p:cNvPr id="9" name="Düz Bağlayıcı 8"/>
          <p:cNvCxnSpPr/>
          <p:nvPr userDrawn="1"/>
        </p:nvCxnSpPr>
        <p:spPr>
          <a:xfrm>
            <a:off x="1097280" y="831274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BCA7708-A19A-411B-ACDF-D90208263917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47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7309-089E-4F6C-9863-AC7FA48F87AE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3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EF8B24-BEF6-4CB3-83B5-A7D428FD051B}" type="datetime1">
              <a:rPr lang="tr-TR" smtClean="0"/>
              <a:pPr/>
              <a:t>20.01.2020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A82AE-DE54-4FE8-8268-FA61D0FE0A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5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0008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EE359-3299-4793-9B7A-4E4A45E1CFFD}" type="datetime1">
              <a:rPr lang="tr-TR" smtClean="0"/>
              <a:pPr/>
              <a:t>20.01.2020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A82AE-DE54-4FE8-8268-FA61D0FE0A2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 userDrawn="1"/>
        </p:nvSpPr>
        <p:spPr>
          <a:xfrm>
            <a:off x="831273" y="1496291"/>
            <a:ext cx="10575636" cy="489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/>
          <p:cNvCxnSpPr/>
          <p:nvPr userDrawn="1"/>
        </p:nvCxnSpPr>
        <p:spPr>
          <a:xfrm>
            <a:off x="1097280" y="886692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712CA4-30C3-4037-BDF1-61633C620C4C}" type="datetime1">
              <a:rPr lang="tr-TR" smtClean="0"/>
              <a:pPr/>
              <a:t>20.01.2020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A82AE-DE54-4FE8-8268-FA61D0FE0A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9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A970D31-538B-41D9-BAF8-67AAF9C7A149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34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4811-EAD3-4A3A-BC88-3BA85C349621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54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29C0C9B-17CE-42D2-BBAE-382052134705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1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dus.org.tr/pardus-kurulum-kilavuz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Açık Kaynak İşletim Sistemi Editörleri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NBP126 </a:t>
            </a:r>
            <a:r>
              <a:rPr lang="tr-TR" dirty="0"/>
              <a:t>Açık Kaynak İşletim </a:t>
            </a:r>
            <a:r>
              <a:rPr lang="tr-TR" dirty="0" smtClean="0"/>
              <a:t>Sistemi</a:t>
            </a:r>
          </a:p>
          <a:p>
            <a:r>
              <a:rPr lang="tr-TR" dirty="0" err="1" smtClean="0"/>
              <a:t>Öğr.gör</a:t>
            </a:r>
            <a:r>
              <a:rPr lang="tr-TR" dirty="0" smtClean="0"/>
              <a:t>. Salih </a:t>
            </a:r>
            <a:r>
              <a:rPr lang="tr-TR" dirty="0" err="1" smtClean="0"/>
              <a:t>erdurucan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25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Kate Editörünün Temel Özellikleri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097280" y="923637"/>
            <a:ext cx="10058400" cy="2300330"/>
          </a:xfrm>
        </p:spPr>
        <p:txBody>
          <a:bodyPr/>
          <a:lstStyle/>
          <a:p>
            <a:r>
              <a:rPr lang="tr-TR" dirty="0"/>
              <a:t>KDE, </a:t>
            </a:r>
            <a:r>
              <a:rPr lang="tr-TR" i="1" dirty="0" err="1"/>
              <a:t>Kpart</a:t>
            </a:r>
            <a:r>
              <a:rPr lang="tr-TR" i="1" dirty="0"/>
              <a:t> </a:t>
            </a:r>
            <a:r>
              <a:rPr lang="tr-TR" dirty="0"/>
              <a:t>ad</a:t>
            </a:r>
            <a:r>
              <a:rPr lang="tr-TR" dirty="0"/>
              <a:t>ı </a:t>
            </a:r>
            <a:r>
              <a:rPr lang="tr-TR" dirty="0"/>
              <a:t>verilen ve bir uygulaman</a:t>
            </a:r>
            <a:r>
              <a:rPr lang="tr-TR" dirty="0"/>
              <a:t>ı</a:t>
            </a:r>
            <a:r>
              <a:rPr lang="tr-TR" dirty="0"/>
              <a:t>n bir di</a:t>
            </a:r>
            <a:r>
              <a:rPr lang="tr-TR" dirty="0"/>
              <a:t>ğ</a:t>
            </a:r>
            <a:r>
              <a:rPr lang="tr-TR" dirty="0"/>
              <a:t>erinin içine </a:t>
            </a:r>
            <a:r>
              <a:rPr lang="tr-TR" dirty="0" smtClean="0"/>
              <a:t>gömülebilmesine olanak </a:t>
            </a:r>
            <a:r>
              <a:rPr lang="tr-TR" dirty="0"/>
              <a:t>sa</a:t>
            </a:r>
            <a:r>
              <a:rPr lang="tr-TR" dirty="0"/>
              <a:t>ğ</a:t>
            </a:r>
            <a:r>
              <a:rPr lang="tr-TR" dirty="0"/>
              <a:t>layan bir bile</a:t>
            </a:r>
            <a:r>
              <a:rPr lang="tr-TR" dirty="0"/>
              <a:t>ş</a:t>
            </a:r>
            <a:r>
              <a:rPr lang="tr-TR" dirty="0"/>
              <a:t>en çerçevesine sahiptir. Örne</a:t>
            </a:r>
            <a:r>
              <a:rPr lang="tr-TR" dirty="0"/>
              <a:t>ğ</a:t>
            </a:r>
            <a:r>
              <a:rPr lang="tr-TR" dirty="0"/>
              <a:t>in </a:t>
            </a:r>
            <a:r>
              <a:rPr lang="tr-TR" dirty="0" err="1"/>
              <a:t>Konsole</a:t>
            </a:r>
            <a:r>
              <a:rPr lang="tr-TR" dirty="0"/>
              <a:t> bir </a:t>
            </a:r>
            <a:r>
              <a:rPr lang="tr-TR" i="1" dirty="0" err="1"/>
              <a:t>Kpart</a:t>
            </a:r>
            <a:r>
              <a:rPr lang="tr-TR" i="1" dirty="0"/>
              <a:t> </a:t>
            </a:r>
            <a:r>
              <a:rPr lang="tr-TR" dirty="0"/>
              <a:t>bile</a:t>
            </a:r>
            <a:r>
              <a:rPr lang="tr-TR" dirty="0"/>
              <a:t>ş</a:t>
            </a:r>
            <a:r>
              <a:rPr lang="tr-TR" dirty="0"/>
              <a:t>enidir </a:t>
            </a:r>
            <a:r>
              <a:rPr lang="tr-TR" dirty="0" smtClean="0"/>
              <a:t>ve  </a:t>
            </a:r>
            <a:r>
              <a:rPr lang="tr-TR" dirty="0" err="1" smtClean="0"/>
              <a:t>Konqueror'un</a:t>
            </a:r>
            <a:r>
              <a:rPr lang="tr-TR" dirty="0" smtClean="0"/>
              <a:t> </a:t>
            </a:r>
            <a:r>
              <a:rPr lang="tr-TR" dirty="0"/>
              <a:t>içine gömülmü</a:t>
            </a:r>
            <a:r>
              <a:rPr lang="tr-TR" dirty="0"/>
              <a:t>ş</a:t>
            </a:r>
            <a:r>
              <a:rPr lang="tr-TR" dirty="0"/>
              <a:t>tür. </a:t>
            </a:r>
            <a:r>
              <a:rPr lang="tr-TR" dirty="0" err="1"/>
              <a:t>KWrite</a:t>
            </a:r>
            <a:r>
              <a:rPr lang="tr-TR" b="1" dirty="0"/>
              <a:t>, </a:t>
            </a:r>
            <a:r>
              <a:rPr lang="tr-TR" i="1" dirty="0" err="1"/>
              <a:t>KatePart</a:t>
            </a:r>
            <a:r>
              <a:rPr lang="tr-TR" i="1" dirty="0"/>
              <a:t> </a:t>
            </a:r>
            <a:r>
              <a:rPr lang="tr-TR" dirty="0"/>
              <a:t>ad</a:t>
            </a:r>
            <a:r>
              <a:rPr lang="tr-TR" dirty="0"/>
              <a:t>ı </a:t>
            </a:r>
            <a:r>
              <a:rPr lang="tr-TR" dirty="0"/>
              <a:t>verilen bir metin </a:t>
            </a:r>
            <a:r>
              <a:rPr lang="tr-TR" dirty="0" smtClean="0"/>
              <a:t>düzenleyici bileşeninin </a:t>
            </a:r>
            <a:r>
              <a:rPr lang="tr-TR" dirty="0"/>
              <a:t>gömülmesiyle elde edilmi</a:t>
            </a:r>
            <a:r>
              <a:rPr lang="tr-TR" dirty="0"/>
              <a:t>ş </a:t>
            </a:r>
            <a:r>
              <a:rPr lang="tr-TR" dirty="0"/>
              <a:t>olup bir pencerede tek dosya açabilir. </a:t>
            </a:r>
            <a:r>
              <a:rPr lang="tr-TR" b="1" dirty="0"/>
              <a:t>Kate </a:t>
            </a:r>
            <a:r>
              <a:rPr lang="tr-TR" dirty="0" smtClean="0"/>
              <a:t>ise </a:t>
            </a:r>
            <a:r>
              <a:rPr lang="tr-TR" dirty="0" err="1" smtClean="0"/>
              <a:t>Kwrite'ın</a:t>
            </a:r>
            <a:r>
              <a:rPr lang="tr-TR" dirty="0" smtClean="0"/>
              <a:t> </a:t>
            </a:r>
            <a:r>
              <a:rPr lang="tr-TR" dirty="0"/>
              <a:t>birden çok dosyay</a:t>
            </a:r>
            <a:r>
              <a:rPr lang="tr-TR" dirty="0"/>
              <a:t>ı </a:t>
            </a:r>
            <a:r>
              <a:rPr lang="tr-TR" dirty="0"/>
              <a:t>açabilecek </a:t>
            </a:r>
            <a:r>
              <a:rPr lang="tr-TR" dirty="0"/>
              <a:t>ş</a:t>
            </a:r>
            <a:r>
              <a:rPr lang="tr-TR" dirty="0"/>
              <a:t>ekilde geli</a:t>
            </a:r>
            <a:r>
              <a:rPr lang="tr-TR" dirty="0"/>
              <a:t>ş</a:t>
            </a:r>
            <a:r>
              <a:rPr lang="tr-TR" dirty="0"/>
              <a:t>tirilmesinin sonucudur.</a:t>
            </a:r>
          </a:p>
          <a:p>
            <a:r>
              <a:rPr lang="tr-TR" dirty="0" err="1"/>
              <a:t>KatePart'</a:t>
            </a:r>
            <a:r>
              <a:rPr lang="tr-TR" dirty="0" err="1"/>
              <a:t>ı</a:t>
            </a:r>
            <a:r>
              <a:rPr lang="tr-TR" dirty="0" err="1"/>
              <a:t>n</a:t>
            </a:r>
            <a:r>
              <a:rPr lang="tr-TR" dirty="0"/>
              <a:t> yap</a:t>
            </a:r>
            <a:r>
              <a:rPr lang="tr-TR" dirty="0"/>
              <a:t>ı</a:t>
            </a:r>
            <a:r>
              <a:rPr lang="tr-TR" dirty="0"/>
              <a:t>s</a:t>
            </a:r>
            <a:r>
              <a:rPr lang="tr-TR" dirty="0"/>
              <a:t>ı </a:t>
            </a:r>
            <a:r>
              <a:rPr lang="tr-TR" dirty="0"/>
              <a:t>sayesinde </a:t>
            </a:r>
            <a:r>
              <a:rPr lang="tr-TR" dirty="0" err="1"/>
              <a:t>Kwrite</a:t>
            </a:r>
            <a:r>
              <a:rPr lang="tr-TR" dirty="0"/>
              <a:t> ve Kate a</a:t>
            </a:r>
            <a:r>
              <a:rPr lang="tr-TR" dirty="0"/>
              <a:t>ğ</a:t>
            </a:r>
            <a:r>
              <a:rPr lang="tr-TR" dirty="0"/>
              <a:t>daki dosyalarla çal</a:t>
            </a:r>
            <a:r>
              <a:rPr lang="tr-TR" dirty="0"/>
              <a:t>ış</a:t>
            </a:r>
            <a:r>
              <a:rPr lang="tr-TR" dirty="0"/>
              <a:t>maya uygundur</a:t>
            </a:r>
            <a:r>
              <a:rPr lang="tr-TR" dirty="0" smtClean="0"/>
              <a:t>. Bu </a:t>
            </a:r>
            <a:r>
              <a:rPr lang="tr-TR" dirty="0"/>
              <a:t>programlar, büyük ölçüde özelle</a:t>
            </a:r>
            <a:r>
              <a:rPr lang="tr-TR" dirty="0"/>
              <a:t>ş</a:t>
            </a:r>
            <a:r>
              <a:rPr lang="tr-TR" dirty="0"/>
              <a:t>tirilebilir.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97280" y="3223967"/>
            <a:ext cx="9639850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Birçok programlama dilini renklendirebilme ve parantezleri eşleme,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UTF-8, UTF-16, ASCII vb. kodlama ve </a:t>
            </a: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kodlama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değiştirme desteği,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Arama ifadeleriyle Bul ve Değiştir,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Bütünleşik dosya gezgini ve yer imleri,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Kodların ve metinlerin katlanabilmesi,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Sonsuz Geri Al/Yinele,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Otomatik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girintileme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 desteği (http, ftp,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ssh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webdav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vs.),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Gömülü komut satırı,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 pencerede ya da sekmelerde çok sayıda belgeyi açabilme,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Oturumlar,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Eklentilerle geliştirilebilme,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Kelime tamamlama,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Sürükle-Bırak metin düzenlemesi,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Özelleştirilebilir kısa yollar,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DCOP ve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JavaScript'le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geliştirilebilme sayılabilir.</a:t>
            </a:r>
          </a:p>
        </p:txBody>
      </p:sp>
    </p:spTree>
    <p:extLst>
      <p:ext uri="{BB962C8B-B14F-4D97-AF65-F5344CB8AC3E}">
        <p14:creationId xmlns:p14="http://schemas.microsoft.com/office/powerpoint/2010/main" val="34941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KAVRAM ÖRÜNTÜSÜ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988" y="1361497"/>
            <a:ext cx="6763559" cy="41343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429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Kaynak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 MEB Bilişim Teknolojileri, Açık Kaynak İşletim Sistemi Kullanımı. (Ankara 2013)</a:t>
            </a:r>
          </a:p>
          <a:p>
            <a:r>
              <a:rPr lang="tr-TR" dirty="0" smtClean="0"/>
              <a:t>2- </a:t>
            </a:r>
            <a:r>
              <a:rPr lang="tr-TR" dirty="0">
                <a:hlinkClick r:id="rId2"/>
              </a:rPr>
              <a:t>https://www.pardus.org.tr/pardus-kurulum-kilavuzu</a:t>
            </a:r>
            <a:r>
              <a:rPr lang="tr-TR" dirty="0" smtClean="0">
                <a:hlinkClick r:id="rId2"/>
              </a:rPr>
              <a:t>/</a:t>
            </a:r>
            <a:r>
              <a:rPr lang="tr-TR" dirty="0" smtClean="0"/>
              <a:t> 16.01.2020 22:00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5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Editör nedir?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Editör</a:t>
            </a:r>
            <a:r>
              <a:rPr lang="tr-TR" sz="2400" dirty="0"/>
              <a:t>, metin düzenleyici demektir. Linux i</a:t>
            </a:r>
            <a:r>
              <a:rPr lang="tr-TR" sz="2400" dirty="0"/>
              <a:t>ş</a:t>
            </a:r>
            <a:r>
              <a:rPr lang="tr-TR" sz="2400" dirty="0"/>
              <a:t>letim sistemlerinde metin olu</a:t>
            </a:r>
            <a:r>
              <a:rPr lang="tr-TR" sz="2400" dirty="0"/>
              <a:t>ş</a:t>
            </a:r>
            <a:r>
              <a:rPr lang="tr-TR" sz="2400" dirty="0"/>
              <a:t>turma </a:t>
            </a:r>
            <a:r>
              <a:rPr lang="tr-TR" sz="2400" dirty="0" smtClean="0"/>
              <a:t>ya da </a:t>
            </a:r>
            <a:r>
              <a:rPr lang="tr-TR" sz="2400" dirty="0"/>
              <a:t>düzenleme i</a:t>
            </a:r>
            <a:r>
              <a:rPr lang="tr-TR" sz="2400" dirty="0"/>
              <a:t>ş</a:t>
            </a:r>
            <a:r>
              <a:rPr lang="tr-TR" sz="2400" dirty="0"/>
              <a:t>lemleri için farkl</a:t>
            </a:r>
            <a:r>
              <a:rPr lang="tr-TR" sz="2400" dirty="0"/>
              <a:t>ı </a:t>
            </a:r>
            <a:r>
              <a:rPr lang="tr-TR" sz="2400" dirty="0"/>
              <a:t>metin düzenleyici (editör) programlar vard</a:t>
            </a:r>
            <a:r>
              <a:rPr lang="tr-TR" sz="2400" dirty="0"/>
              <a:t>ı</a:t>
            </a:r>
            <a:r>
              <a:rPr lang="tr-TR" sz="2400" dirty="0"/>
              <a:t>r. Bunlar</a:t>
            </a:r>
            <a:r>
              <a:rPr lang="tr-TR" sz="2400" dirty="0"/>
              <a:t>ı</a:t>
            </a:r>
            <a:r>
              <a:rPr lang="tr-TR" sz="2400" dirty="0"/>
              <a:t>n </a:t>
            </a:r>
            <a:r>
              <a:rPr lang="tr-TR" sz="2400" dirty="0" smtClean="0"/>
              <a:t>bir kısmı </a:t>
            </a:r>
            <a:r>
              <a:rPr lang="tr-TR" sz="2400" dirty="0"/>
              <a:t>komut sisteminde çal</a:t>
            </a:r>
            <a:r>
              <a:rPr lang="tr-TR" sz="2400" dirty="0"/>
              <a:t>ış</a:t>
            </a:r>
            <a:r>
              <a:rPr lang="tr-TR" sz="2400" dirty="0"/>
              <a:t>an vi ve </a:t>
            </a:r>
            <a:r>
              <a:rPr lang="tr-TR" sz="2400" dirty="0" err="1"/>
              <a:t>ed</a:t>
            </a:r>
            <a:r>
              <a:rPr lang="tr-TR" sz="2400" dirty="0"/>
              <a:t> gibi programlar olup, grafik ortamda çal</a:t>
            </a:r>
            <a:r>
              <a:rPr lang="tr-TR" sz="2400" dirty="0"/>
              <a:t>ış</a:t>
            </a:r>
            <a:r>
              <a:rPr lang="tr-TR" sz="2400" dirty="0"/>
              <a:t>an Kate </a:t>
            </a:r>
            <a:r>
              <a:rPr lang="tr-TR" sz="2400" dirty="0" smtClean="0"/>
              <a:t>ve </a:t>
            </a:r>
            <a:r>
              <a:rPr lang="tr-TR" sz="2400" dirty="0" err="1" smtClean="0"/>
              <a:t>Kwrite</a:t>
            </a:r>
            <a:r>
              <a:rPr lang="tr-TR" sz="2400" dirty="0" smtClean="0"/>
              <a:t> </a:t>
            </a:r>
            <a:r>
              <a:rPr lang="tr-TR" sz="2400" dirty="0"/>
              <a:t>gibi editörler de bulunmaktad</a:t>
            </a:r>
            <a:r>
              <a:rPr lang="tr-TR" sz="2400" dirty="0"/>
              <a:t>ı</a:t>
            </a:r>
            <a:r>
              <a:rPr lang="tr-TR" sz="2400" dirty="0"/>
              <a:t>r.</a:t>
            </a:r>
          </a:p>
          <a:p>
            <a:r>
              <a:rPr lang="tr-TR" sz="2400" dirty="0"/>
              <a:t>Editörler, genellikle basit metin i</a:t>
            </a:r>
            <a:r>
              <a:rPr lang="tr-TR" sz="2400" dirty="0"/>
              <a:t>ş</a:t>
            </a:r>
            <a:r>
              <a:rPr lang="tr-TR" sz="2400" dirty="0"/>
              <a:t>lemlerinin yan</a:t>
            </a:r>
            <a:r>
              <a:rPr lang="tr-TR" sz="2400" dirty="0"/>
              <a:t>ı </a:t>
            </a:r>
            <a:r>
              <a:rPr lang="tr-TR" sz="2400" dirty="0"/>
              <a:t>s</a:t>
            </a:r>
            <a:r>
              <a:rPr lang="tr-TR" sz="2400" dirty="0"/>
              <a:t>ı</a:t>
            </a:r>
            <a:r>
              <a:rPr lang="tr-TR" sz="2400" dirty="0"/>
              <a:t>ra, program veya komut </a:t>
            </a:r>
            <a:r>
              <a:rPr lang="tr-TR" sz="2400" dirty="0" smtClean="0"/>
              <a:t>dosyası oluşturulacağı </a:t>
            </a:r>
            <a:r>
              <a:rPr lang="tr-TR" sz="2400" dirty="0"/>
              <a:t>zamanlarda, ayr</a:t>
            </a:r>
            <a:r>
              <a:rPr lang="tr-TR" sz="2400" dirty="0"/>
              <a:t>ı</a:t>
            </a:r>
            <a:r>
              <a:rPr lang="tr-TR" sz="2400" dirty="0"/>
              <a:t>ca </a:t>
            </a:r>
            <a:r>
              <a:rPr lang="tr-TR" sz="2400" dirty="0" err="1"/>
              <a:t>log</a:t>
            </a:r>
            <a:r>
              <a:rPr lang="tr-TR" sz="2400" dirty="0"/>
              <a:t> (günlük) izleme i</a:t>
            </a:r>
            <a:r>
              <a:rPr lang="tr-TR" sz="2400" dirty="0"/>
              <a:t>ş</a:t>
            </a:r>
            <a:r>
              <a:rPr lang="tr-TR" sz="2400" dirty="0"/>
              <a:t>lemlerinde de kullan</a:t>
            </a:r>
            <a:r>
              <a:rPr lang="tr-TR" sz="2400" dirty="0"/>
              <a:t>ı</a:t>
            </a:r>
            <a:r>
              <a:rPr lang="tr-TR" sz="2400" dirty="0"/>
              <a:t>lmaktad</a:t>
            </a:r>
            <a:r>
              <a:rPr lang="tr-TR" sz="2400" dirty="0"/>
              <a:t>ı</a:t>
            </a:r>
            <a:r>
              <a:rPr lang="tr-TR" sz="2400" dirty="0"/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0602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VIM Editörü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Linux alt</a:t>
            </a:r>
            <a:r>
              <a:rPr lang="tr-TR" dirty="0"/>
              <a:t>ı</a:t>
            </a:r>
            <a:r>
              <a:rPr lang="tr-TR" dirty="0"/>
              <a:t>nda metin i</a:t>
            </a:r>
            <a:r>
              <a:rPr lang="tr-TR" dirty="0"/>
              <a:t>ş</a:t>
            </a:r>
            <a:r>
              <a:rPr lang="tr-TR" dirty="0"/>
              <a:t>lemleri için kullan</a:t>
            </a:r>
            <a:r>
              <a:rPr lang="tr-TR" dirty="0"/>
              <a:t>ı</a:t>
            </a:r>
            <a:r>
              <a:rPr lang="tr-TR" dirty="0"/>
              <a:t>lan </a:t>
            </a:r>
            <a:r>
              <a:rPr lang="tr-TR" i="1" dirty="0" err="1"/>
              <a:t>ed</a:t>
            </a:r>
            <a:r>
              <a:rPr lang="tr-TR" i="1" dirty="0"/>
              <a:t> </a:t>
            </a:r>
            <a:r>
              <a:rPr lang="tr-TR" dirty="0"/>
              <a:t>program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n geli</a:t>
            </a:r>
            <a:r>
              <a:rPr lang="tr-TR" dirty="0"/>
              <a:t>ş</a:t>
            </a:r>
            <a:r>
              <a:rPr lang="tr-TR" dirty="0"/>
              <a:t>tirilmi</a:t>
            </a:r>
            <a:r>
              <a:rPr lang="tr-TR" dirty="0"/>
              <a:t>ş </a:t>
            </a:r>
            <a:r>
              <a:rPr lang="tr-TR" dirty="0"/>
              <a:t>halidir.</a:t>
            </a:r>
          </a:p>
          <a:p>
            <a:r>
              <a:rPr lang="tr-TR" dirty="0"/>
              <a:t>Temel metin i</a:t>
            </a:r>
            <a:r>
              <a:rPr lang="tr-TR" dirty="0"/>
              <a:t>ş</a:t>
            </a:r>
            <a:r>
              <a:rPr lang="tr-TR" dirty="0"/>
              <a:t>levlerinin yan</a:t>
            </a:r>
            <a:r>
              <a:rPr lang="tr-TR" dirty="0"/>
              <a:t>ı</a:t>
            </a:r>
            <a:r>
              <a:rPr lang="tr-TR" dirty="0"/>
              <a:t>nda üst düzey i</a:t>
            </a:r>
            <a:r>
              <a:rPr lang="tr-TR" dirty="0"/>
              <a:t>ş</a:t>
            </a:r>
            <a:r>
              <a:rPr lang="tr-TR" dirty="0"/>
              <a:t>levleri gerçekle</a:t>
            </a:r>
            <a:r>
              <a:rPr lang="tr-TR" dirty="0"/>
              <a:t>ş</a:t>
            </a:r>
            <a:r>
              <a:rPr lang="tr-TR" dirty="0"/>
              <a:t>tirmeyi sa</a:t>
            </a:r>
            <a:r>
              <a:rPr lang="tr-TR" dirty="0"/>
              <a:t>ğ</a:t>
            </a:r>
            <a:r>
              <a:rPr lang="tr-TR" dirty="0"/>
              <a:t>layan son </a:t>
            </a:r>
            <a:r>
              <a:rPr lang="tr-TR" dirty="0" smtClean="0"/>
              <a:t>derece kullanışlı </a:t>
            </a:r>
            <a:r>
              <a:rPr lang="tr-TR" dirty="0"/>
              <a:t>ve güçlü bir kelime i</a:t>
            </a:r>
            <a:r>
              <a:rPr lang="tr-TR" dirty="0"/>
              <a:t>ş</a:t>
            </a:r>
            <a:r>
              <a:rPr lang="tr-TR" dirty="0"/>
              <a:t>lemci yaz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</a:t>
            </a:r>
            <a:r>
              <a:rPr lang="tr-TR" dirty="0"/>
              <a:t>m</a:t>
            </a:r>
            <a:r>
              <a:rPr lang="tr-TR" dirty="0"/>
              <a:t>ı</a:t>
            </a:r>
            <a:r>
              <a:rPr lang="tr-TR" dirty="0"/>
              <a:t>d</a:t>
            </a:r>
            <a:r>
              <a:rPr lang="tr-TR" dirty="0"/>
              <a:t>ı</a:t>
            </a:r>
            <a:r>
              <a:rPr lang="tr-TR" dirty="0"/>
              <a:t>r.</a:t>
            </a:r>
          </a:p>
          <a:p>
            <a:r>
              <a:rPr lang="tr-TR" dirty="0"/>
              <a:t>VIM editörünü çal</a:t>
            </a:r>
            <a:r>
              <a:rPr lang="tr-TR" dirty="0"/>
              <a:t>ış</a:t>
            </a:r>
            <a:r>
              <a:rPr lang="tr-TR" dirty="0"/>
              <a:t>t</a:t>
            </a:r>
            <a:r>
              <a:rPr lang="tr-TR" dirty="0"/>
              <a:t>ı</a:t>
            </a:r>
            <a:r>
              <a:rPr lang="tr-TR" dirty="0"/>
              <a:t>rmak için </a:t>
            </a:r>
            <a:r>
              <a:rPr lang="tr-TR" b="1" dirty="0"/>
              <a:t>Alt+F2 </a:t>
            </a:r>
            <a:r>
              <a:rPr lang="tr-TR" dirty="0"/>
              <a:t>k</a:t>
            </a:r>
            <a:r>
              <a:rPr lang="tr-TR" dirty="0"/>
              <a:t>ı</a:t>
            </a:r>
            <a:r>
              <a:rPr lang="tr-TR" dirty="0"/>
              <a:t>sa yol tu</a:t>
            </a:r>
            <a:r>
              <a:rPr lang="tr-TR" dirty="0"/>
              <a:t>ş</a:t>
            </a:r>
            <a:r>
              <a:rPr lang="tr-TR" dirty="0"/>
              <a:t>lar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 </a:t>
            </a:r>
            <a:r>
              <a:rPr lang="tr-TR" dirty="0"/>
              <a:t>kullanarak </a:t>
            </a:r>
            <a:r>
              <a:rPr lang="tr-TR" i="1" dirty="0"/>
              <a:t>Komut Çal</a:t>
            </a:r>
            <a:r>
              <a:rPr lang="tr-TR" i="1" dirty="0"/>
              <a:t>ış</a:t>
            </a:r>
            <a:r>
              <a:rPr lang="tr-TR" i="1" dirty="0"/>
              <a:t>t</a:t>
            </a:r>
            <a:r>
              <a:rPr lang="tr-TR" i="1" dirty="0"/>
              <a:t>ı</a:t>
            </a:r>
            <a:r>
              <a:rPr lang="tr-TR" i="1" dirty="0"/>
              <a:t>r</a:t>
            </a:r>
            <a:r>
              <a:rPr lang="tr-TR" i="1" dirty="0" smtClean="0"/>
              <a:t>... </a:t>
            </a:r>
            <a:r>
              <a:rPr lang="tr-TR" dirty="0" smtClean="0"/>
              <a:t>penceresini </a:t>
            </a:r>
            <a:r>
              <a:rPr lang="tr-TR" dirty="0"/>
              <a:t>aç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z, burada “</a:t>
            </a:r>
            <a:r>
              <a:rPr lang="tr-TR" b="1" dirty="0" err="1"/>
              <a:t>konsole</a:t>
            </a:r>
            <a:r>
              <a:rPr lang="tr-TR" dirty="0"/>
              <a:t>” yazarak komut sat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/>
              <a:t>ı</a:t>
            </a:r>
            <a:r>
              <a:rPr lang="tr-TR" dirty="0"/>
              <a:t>na geçiniz. VIM </a:t>
            </a:r>
            <a:r>
              <a:rPr lang="tr-TR" dirty="0" smtClean="0"/>
              <a:t>editöründe </a:t>
            </a:r>
            <a:r>
              <a:rPr lang="tr-TR" i="1" dirty="0" smtClean="0"/>
              <a:t>deneme.txt </a:t>
            </a:r>
            <a:r>
              <a:rPr lang="tr-TR" dirty="0"/>
              <a:t>isimli bir dosyay</a:t>
            </a:r>
            <a:r>
              <a:rPr lang="tr-TR" dirty="0"/>
              <a:t>ı </a:t>
            </a:r>
            <a:r>
              <a:rPr lang="tr-TR" dirty="0"/>
              <a:t>açmak veya bu isimde dosya yoksa olu</a:t>
            </a:r>
            <a:r>
              <a:rPr lang="tr-TR" dirty="0"/>
              <a:t>ş</a:t>
            </a:r>
            <a:r>
              <a:rPr lang="tr-TR" dirty="0"/>
              <a:t>turmak için </a:t>
            </a:r>
            <a:r>
              <a:rPr lang="tr-TR" dirty="0" smtClean="0"/>
              <a:t>aşağıdaki </a:t>
            </a:r>
            <a:r>
              <a:rPr lang="tr-TR" dirty="0"/>
              <a:t>komutu kullanabilirsiniz.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97280" y="3102932"/>
            <a:ext cx="390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Courier New" panose="02070309020205020404" pitchFamily="49" charset="0"/>
              </a:rPr>
              <a:t>root@bil3 </a:t>
            </a:r>
            <a:r>
              <a:rPr lang="tr-TR" dirty="0">
                <a:latin typeface="Courier New" panose="02070309020205020404" pitchFamily="49" charset="0"/>
              </a:rPr>
              <a:t>~ $ </a:t>
            </a:r>
            <a:r>
              <a:rPr lang="tr-TR" b="1" dirty="0">
                <a:latin typeface="Courier New" panose="02070309020205020404" pitchFamily="49" charset="0"/>
              </a:rPr>
              <a:t>vi deneme.txt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200283" y="3597564"/>
            <a:ext cx="528542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Courier New" panose="02070309020205020404" pitchFamily="49" charset="0"/>
              </a:rPr>
              <a:t>vi </a:t>
            </a:r>
            <a:r>
              <a:rPr lang="tr-TR" b="1" dirty="0">
                <a:latin typeface="Courier New" panose="02070309020205020404" pitchFamily="49" charset="0"/>
              </a:rPr>
              <a:t>/</a:t>
            </a:r>
            <a:r>
              <a:rPr lang="tr-TR" b="1" dirty="0" err="1">
                <a:latin typeface="Courier New" panose="02070309020205020404" pitchFamily="49" charset="0"/>
              </a:rPr>
              <a:t>home</a:t>
            </a:r>
            <a:r>
              <a:rPr lang="tr-TR" b="1" dirty="0">
                <a:latin typeface="Courier New" panose="02070309020205020404" pitchFamily="49" charset="0"/>
              </a:rPr>
              <a:t>/</a:t>
            </a:r>
            <a:r>
              <a:rPr lang="tr-TR" b="1" dirty="0" err="1">
                <a:latin typeface="Courier New" panose="02070309020205020404" pitchFamily="49" charset="0"/>
              </a:rPr>
              <a:t>kullanici</a:t>
            </a:r>
            <a:r>
              <a:rPr lang="tr-TR" b="1" dirty="0">
                <a:latin typeface="Courier New" panose="02070309020205020404" pitchFamily="49" charset="0"/>
              </a:rPr>
              <a:t>/belgeler/dosya.txt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200283" y="4462966"/>
            <a:ext cx="9489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vi komutu dosya adı parametresi ile birlikte kullanılırken dosya </a:t>
            </a:r>
            <a:r>
              <a:rPr lang="tr-T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yolu belirtilmezse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komut satırındaki etkin dizin içerisine bakılarak dosya açılır </a:t>
            </a:r>
            <a:r>
              <a:rPr lang="tr-T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 oluşturulur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dizin, komut satırında (~) işareti varsa kullanıcının ev dizinidir.</a:t>
            </a:r>
          </a:p>
        </p:txBody>
      </p:sp>
    </p:spTree>
    <p:extLst>
      <p:ext uri="{BB962C8B-B14F-4D97-AF65-F5344CB8AC3E}">
        <p14:creationId xmlns:p14="http://schemas.microsoft.com/office/powerpoint/2010/main" val="6563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VIM </a:t>
            </a:r>
            <a:r>
              <a:rPr lang="tr-TR" b="1" dirty="0" smtClean="0"/>
              <a:t>Editörü Parametreleri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740" y="923637"/>
            <a:ext cx="5607340" cy="4317678"/>
          </a:xfrm>
          <a:prstGeom prst="rect">
            <a:avLst/>
          </a:prstGeom>
        </p:spPr>
      </p:pic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923637"/>
            <a:ext cx="4757198" cy="53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Nano</a:t>
            </a:r>
            <a:r>
              <a:rPr lang="tr-TR" b="1" dirty="0"/>
              <a:t> Editörü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Nano</a:t>
            </a:r>
            <a:r>
              <a:rPr lang="tr-TR" dirty="0"/>
              <a:t>, Linux alt</a:t>
            </a:r>
            <a:r>
              <a:rPr lang="tr-TR" dirty="0"/>
              <a:t>ı</a:t>
            </a:r>
            <a:r>
              <a:rPr lang="tr-TR" dirty="0"/>
              <a:t>nda çal</a:t>
            </a:r>
            <a:r>
              <a:rPr lang="tr-TR" dirty="0"/>
              <a:t>ış</a:t>
            </a:r>
            <a:r>
              <a:rPr lang="tr-TR" dirty="0"/>
              <a:t>an </a:t>
            </a:r>
            <a:r>
              <a:rPr lang="tr-TR" b="1" dirty="0" err="1"/>
              <a:t>pico</a:t>
            </a:r>
            <a:r>
              <a:rPr lang="tr-TR" b="1" dirty="0"/>
              <a:t> </a:t>
            </a:r>
            <a:r>
              <a:rPr lang="tr-TR" dirty="0"/>
              <a:t>editörünün bir benzetimi (</a:t>
            </a:r>
            <a:r>
              <a:rPr lang="tr-TR" dirty="0" err="1"/>
              <a:t>emülatörü</a:t>
            </a:r>
            <a:r>
              <a:rPr lang="tr-TR" dirty="0"/>
              <a:t>) olan </a:t>
            </a:r>
            <a:r>
              <a:rPr lang="tr-TR" dirty="0" smtClean="0"/>
              <a:t>metin düzenleme </a:t>
            </a:r>
            <a:r>
              <a:rPr lang="tr-TR" dirty="0"/>
              <a:t>program</a:t>
            </a:r>
            <a:r>
              <a:rPr lang="tr-TR" dirty="0"/>
              <a:t>ı</a:t>
            </a:r>
            <a:r>
              <a:rPr lang="tr-TR" dirty="0"/>
              <a:t>d</a:t>
            </a:r>
            <a:r>
              <a:rPr lang="tr-TR" dirty="0"/>
              <a:t>ı</a:t>
            </a:r>
            <a:r>
              <a:rPr lang="tr-TR" dirty="0"/>
              <a:t>r. </a:t>
            </a:r>
            <a:r>
              <a:rPr lang="tr-TR" dirty="0" smtClean="0"/>
              <a:t>Örnekte </a:t>
            </a:r>
            <a:r>
              <a:rPr lang="tr-TR" dirty="0"/>
              <a:t>gösterildi</a:t>
            </a:r>
            <a:r>
              <a:rPr lang="tr-TR" dirty="0"/>
              <a:t>ğ</a:t>
            </a:r>
            <a:r>
              <a:rPr lang="tr-TR" dirty="0"/>
              <a:t>i üzere, </a:t>
            </a:r>
            <a:r>
              <a:rPr lang="tr-TR" b="1" dirty="0" err="1"/>
              <a:t>nano</a:t>
            </a:r>
            <a:r>
              <a:rPr lang="tr-TR" b="1" dirty="0"/>
              <a:t> deneme.txt </a:t>
            </a:r>
            <a:r>
              <a:rPr lang="tr-TR" dirty="0" smtClean="0"/>
              <a:t>komutu kullanılarak </a:t>
            </a:r>
            <a:r>
              <a:rPr lang="tr-TR" dirty="0"/>
              <a:t>önceden var olan </a:t>
            </a:r>
            <a:r>
              <a:rPr lang="tr-TR" i="1" dirty="0"/>
              <a:t>deneme.txt </a:t>
            </a:r>
            <a:r>
              <a:rPr lang="tr-TR" dirty="0"/>
              <a:t>dosyas</a:t>
            </a:r>
            <a:r>
              <a:rPr lang="tr-TR" dirty="0"/>
              <a:t>ı </a:t>
            </a:r>
            <a:r>
              <a:rPr lang="tr-TR" dirty="0"/>
              <a:t>aç</a:t>
            </a:r>
            <a:r>
              <a:rPr lang="tr-TR" dirty="0"/>
              <a:t>ı</a:t>
            </a:r>
            <a:r>
              <a:rPr lang="tr-TR" dirty="0"/>
              <a:t>labilir ya da bo</a:t>
            </a:r>
            <a:r>
              <a:rPr lang="tr-TR" dirty="0"/>
              <a:t>ş </a:t>
            </a:r>
            <a:r>
              <a:rPr lang="tr-TR" dirty="0"/>
              <a:t>bir </a:t>
            </a:r>
            <a:r>
              <a:rPr lang="tr-TR" i="1" dirty="0"/>
              <a:t>deneme.txt </a:t>
            </a:r>
            <a:r>
              <a:rPr lang="tr-TR" dirty="0" smtClean="0"/>
              <a:t>dosyası oluşturulabilir</a:t>
            </a:r>
            <a:r>
              <a:rPr lang="tr-TR" dirty="0"/>
              <a:t>. Sadece </a:t>
            </a:r>
            <a:r>
              <a:rPr lang="tr-TR" b="1" dirty="0" err="1"/>
              <a:t>nano</a:t>
            </a:r>
            <a:r>
              <a:rPr lang="tr-TR" b="1" dirty="0"/>
              <a:t> </a:t>
            </a:r>
            <a:r>
              <a:rPr lang="tr-TR" dirty="0"/>
              <a:t>komutu yaz</a:t>
            </a:r>
            <a:r>
              <a:rPr lang="tr-TR" dirty="0"/>
              <a:t>ı</a:t>
            </a:r>
            <a:r>
              <a:rPr lang="tr-TR" dirty="0"/>
              <a:t>larak da programa girilebilir, program </a:t>
            </a:r>
            <a:r>
              <a:rPr lang="tr-TR" dirty="0" smtClean="0"/>
              <a:t>açıldığında dosya </a:t>
            </a:r>
            <a:r>
              <a:rPr lang="tr-TR" dirty="0"/>
              <a:t>olu</a:t>
            </a:r>
            <a:r>
              <a:rPr lang="tr-TR" dirty="0"/>
              <a:t>ş</a:t>
            </a:r>
            <a:r>
              <a:rPr lang="tr-TR" dirty="0"/>
              <a:t>turma i</a:t>
            </a:r>
            <a:r>
              <a:rPr lang="tr-TR" dirty="0"/>
              <a:t>ş</a:t>
            </a:r>
            <a:r>
              <a:rPr lang="tr-TR" dirty="0"/>
              <a:t>lemi gerçekle</a:t>
            </a:r>
            <a:r>
              <a:rPr lang="tr-TR" dirty="0"/>
              <a:t>ş</a:t>
            </a:r>
            <a:r>
              <a:rPr lang="tr-TR" dirty="0"/>
              <a:t>tirilebilir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/>
              <a:t>Editör içerisinde kullan</a:t>
            </a:r>
            <a:r>
              <a:rPr lang="tr-TR" dirty="0"/>
              <a:t>ı</a:t>
            </a:r>
            <a:r>
              <a:rPr lang="tr-TR" dirty="0"/>
              <a:t>lan komutlar ekran</a:t>
            </a:r>
            <a:r>
              <a:rPr lang="tr-TR" dirty="0"/>
              <a:t>ı</a:t>
            </a:r>
            <a:r>
              <a:rPr lang="tr-TR" dirty="0"/>
              <a:t>n alt k</a:t>
            </a:r>
            <a:r>
              <a:rPr lang="tr-TR" dirty="0"/>
              <a:t>ı</a:t>
            </a:r>
            <a:r>
              <a:rPr lang="tr-TR" dirty="0"/>
              <a:t>sm</a:t>
            </a:r>
            <a:r>
              <a:rPr lang="tr-TR" dirty="0"/>
              <a:t>ı</a:t>
            </a:r>
            <a:r>
              <a:rPr lang="tr-TR" dirty="0"/>
              <a:t>nda kullan</a:t>
            </a:r>
            <a:r>
              <a:rPr lang="tr-TR" dirty="0"/>
              <a:t>ı</a:t>
            </a:r>
            <a:r>
              <a:rPr lang="tr-TR" dirty="0"/>
              <a:t>c</a:t>
            </a:r>
            <a:r>
              <a:rPr lang="tr-TR" dirty="0"/>
              <a:t>ı</a:t>
            </a:r>
            <a:r>
              <a:rPr lang="tr-TR" dirty="0"/>
              <a:t>ya sunulur.</a:t>
            </a:r>
          </a:p>
          <a:p>
            <a:r>
              <a:rPr lang="tr-TR" dirty="0"/>
              <a:t>Örne</a:t>
            </a:r>
            <a:r>
              <a:rPr lang="tr-TR" dirty="0"/>
              <a:t>ğ</a:t>
            </a:r>
            <a:r>
              <a:rPr lang="tr-TR" dirty="0"/>
              <a:t>in “</a:t>
            </a:r>
            <a:r>
              <a:rPr lang="tr-TR" b="1" dirty="0"/>
              <a:t>^X</a:t>
            </a:r>
            <a:r>
              <a:rPr lang="tr-TR" dirty="0"/>
              <a:t>” (</a:t>
            </a:r>
            <a:r>
              <a:rPr lang="tr-TR" dirty="0" err="1"/>
              <a:t>Ctrl+X</a:t>
            </a:r>
            <a:r>
              <a:rPr lang="tr-TR" dirty="0"/>
              <a:t>) komutu programdan ç</a:t>
            </a:r>
            <a:r>
              <a:rPr lang="tr-TR" dirty="0"/>
              <a:t>ı</a:t>
            </a:r>
            <a:r>
              <a:rPr lang="tr-TR" dirty="0"/>
              <a:t>kmay</a:t>
            </a:r>
            <a:r>
              <a:rPr lang="tr-TR" dirty="0"/>
              <a:t>ı </a:t>
            </a:r>
            <a:r>
              <a:rPr lang="tr-TR" dirty="0"/>
              <a:t>sa</a:t>
            </a:r>
            <a:r>
              <a:rPr lang="tr-TR" dirty="0"/>
              <a:t>ğ</a:t>
            </a:r>
            <a:r>
              <a:rPr lang="tr-TR" dirty="0"/>
              <a:t>lar. </a:t>
            </a:r>
            <a:r>
              <a:rPr lang="tr-TR" b="1" dirty="0"/>
              <a:t>^ </a:t>
            </a:r>
            <a:r>
              <a:rPr lang="tr-TR" dirty="0"/>
              <a:t>karakteri </a:t>
            </a:r>
            <a:r>
              <a:rPr lang="tr-TR" b="1" dirty="0" err="1"/>
              <a:t>Ctrl</a:t>
            </a:r>
            <a:r>
              <a:rPr lang="tr-TR" b="1" dirty="0"/>
              <a:t> </a:t>
            </a:r>
            <a:r>
              <a:rPr lang="tr-TR" dirty="0"/>
              <a:t>tu</a:t>
            </a:r>
            <a:r>
              <a:rPr lang="tr-TR" dirty="0"/>
              <a:t>ş</a:t>
            </a:r>
            <a:r>
              <a:rPr lang="tr-TR" dirty="0"/>
              <a:t>unu </a:t>
            </a:r>
            <a:r>
              <a:rPr lang="tr-TR" dirty="0" smtClean="0"/>
              <a:t>temsil etmektedir</a:t>
            </a:r>
            <a:r>
              <a:rPr lang="tr-TR" dirty="0"/>
              <a:t>. Program</a:t>
            </a:r>
            <a:r>
              <a:rPr lang="tr-TR" dirty="0"/>
              <a:t>ı</a:t>
            </a:r>
            <a:r>
              <a:rPr lang="tr-TR" dirty="0"/>
              <a:t>n üst k</a:t>
            </a:r>
            <a:r>
              <a:rPr lang="tr-TR" dirty="0"/>
              <a:t>ı</a:t>
            </a:r>
            <a:r>
              <a:rPr lang="tr-TR" dirty="0"/>
              <a:t>sm</a:t>
            </a:r>
            <a:r>
              <a:rPr lang="tr-TR" dirty="0"/>
              <a:t>ı</a:t>
            </a:r>
            <a:r>
              <a:rPr lang="tr-TR" dirty="0"/>
              <a:t>nda ise yaz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</a:t>
            </a:r>
            <a:r>
              <a:rPr lang="tr-TR" dirty="0"/>
              <a:t>m</a:t>
            </a:r>
            <a:r>
              <a:rPr lang="tr-TR" dirty="0"/>
              <a:t>ı</a:t>
            </a:r>
            <a:r>
              <a:rPr lang="tr-TR" dirty="0"/>
              <a:t>n sürüm numaras</a:t>
            </a:r>
            <a:r>
              <a:rPr lang="tr-TR" dirty="0"/>
              <a:t>ı</a:t>
            </a:r>
            <a:r>
              <a:rPr lang="tr-TR" dirty="0"/>
              <a:t>, dosya ad</a:t>
            </a:r>
            <a:r>
              <a:rPr lang="tr-TR" dirty="0"/>
              <a:t>ı </a:t>
            </a:r>
            <a:r>
              <a:rPr lang="tr-TR" dirty="0"/>
              <a:t>ve aç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ış </a:t>
            </a:r>
            <a:r>
              <a:rPr lang="tr-TR" dirty="0" err="1" smtClean="0"/>
              <a:t>modu</a:t>
            </a:r>
            <a:r>
              <a:rPr lang="tr-TR" dirty="0" smtClean="0"/>
              <a:t> belirtilmektedir</a:t>
            </a:r>
            <a:r>
              <a:rPr lang="tr-TR" dirty="0"/>
              <a:t>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97280" y="2452482"/>
            <a:ext cx="55611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Courier New" panose="02070309020205020404" pitchFamily="49" charset="0"/>
              </a:rPr>
              <a:t>root@bil3 </a:t>
            </a:r>
            <a:r>
              <a:rPr lang="tr-TR" dirty="0">
                <a:latin typeface="Courier New" panose="02070309020205020404" pitchFamily="49" charset="0"/>
              </a:rPr>
              <a:t>~ $ </a:t>
            </a:r>
            <a:r>
              <a:rPr lang="tr-TR" b="1" dirty="0" err="1">
                <a:latin typeface="Courier New" panose="02070309020205020404" pitchFamily="49" charset="0"/>
              </a:rPr>
              <a:t>nano</a:t>
            </a:r>
            <a:r>
              <a:rPr lang="tr-TR" b="1" dirty="0">
                <a:latin typeface="Courier New" panose="02070309020205020404" pitchFamily="49" charset="0"/>
              </a:rPr>
              <a:t> </a:t>
            </a:r>
            <a:r>
              <a:rPr lang="tr-TR" b="1" dirty="0" smtClean="0">
                <a:latin typeface="Courier New" panose="02070309020205020404" pitchFamily="49" charset="0"/>
              </a:rPr>
              <a:t>deneme.txt</a:t>
            </a:r>
          </a:p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</a:p>
          <a:p>
            <a:r>
              <a:rPr lang="tr-T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tr-T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tr-T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home</a:t>
            </a:r>
            <a:r>
              <a:rPr 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tr-T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kullanici</a:t>
            </a:r>
            <a:r>
              <a:rPr 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/belgeler/dosya.txt</a:t>
            </a:r>
            <a:endParaRPr lang="tr-T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Nano</a:t>
            </a:r>
            <a:r>
              <a:rPr lang="tr-TR" b="1" dirty="0"/>
              <a:t> </a:t>
            </a:r>
            <a:r>
              <a:rPr lang="tr-TR" b="1" dirty="0" smtClean="0"/>
              <a:t>Editörü Parametreleri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987" y="1360461"/>
            <a:ext cx="5181600" cy="315546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35" y="1225485"/>
            <a:ext cx="5320757" cy="41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KWrite</a:t>
            </a:r>
            <a:r>
              <a:rPr lang="tr-TR" b="1" dirty="0"/>
              <a:t> Editörü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KWrite</a:t>
            </a:r>
            <a:r>
              <a:rPr lang="tr-TR" dirty="0"/>
              <a:t>, KDE masaüstü için geli</a:t>
            </a:r>
            <a:r>
              <a:rPr lang="tr-TR" dirty="0"/>
              <a:t>ş</a:t>
            </a:r>
            <a:r>
              <a:rPr lang="tr-TR" dirty="0"/>
              <a:t>tirilmi</a:t>
            </a:r>
            <a:r>
              <a:rPr lang="tr-TR" dirty="0"/>
              <a:t>ş </a:t>
            </a:r>
            <a:r>
              <a:rPr lang="tr-TR" dirty="0"/>
              <a:t>bir metin düzenleyicidir. Temel </a:t>
            </a:r>
            <a:r>
              <a:rPr lang="tr-TR" dirty="0" smtClean="0"/>
              <a:t>metin işlevlerinin </a:t>
            </a:r>
            <a:r>
              <a:rPr lang="tr-TR" dirty="0"/>
              <a:t>yan</a:t>
            </a:r>
            <a:r>
              <a:rPr lang="tr-TR" dirty="0"/>
              <a:t>ı</a:t>
            </a:r>
            <a:r>
              <a:rPr lang="tr-TR" dirty="0"/>
              <a:t>nda programc</a:t>
            </a:r>
            <a:r>
              <a:rPr lang="tr-TR" dirty="0"/>
              <a:t>ı</a:t>
            </a:r>
            <a:r>
              <a:rPr lang="tr-TR" dirty="0"/>
              <a:t>lara geli</a:t>
            </a:r>
            <a:r>
              <a:rPr lang="tr-TR" dirty="0"/>
              <a:t>ş</a:t>
            </a:r>
            <a:r>
              <a:rPr lang="tr-TR" dirty="0"/>
              <a:t>mi</a:t>
            </a:r>
            <a:r>
              <a:rPr lang="tr-TR" dirty="0"/>
              <a:t>ş </a:t>
            </a:r>
            <a:r>
              <a:rPr lang="tr-TR" dirty="0"/>
              <a:t>araçlar sunar. Bunlardan birisi, örne</a:t>
            </a:r>
            <a:r>
              <a:rPr lang="tr-TR" dirty="0"/>
              <a:t>ğ</a:t>
            </a:r>
            <a:r>
              <a:rPr lang="tr-TR" dirty="0"/>
              <a:t>in C/C</a:t>
            </a:r>
            <a:r>
              <a:rPr lang="tr-TR" dirty="0" smtClean="0"/>
              <a:t>++, Java</a:t>
            </a:r>
            <a:r>
              <a:rPr lang="tr-TR" dirty="0"/>
              <a:t>, </a:t>
            </a:r>
            <a:r>
              <a:rPr lang="tr-TR" dirty="0" err="1"/>
              <a:t>Python</a:t>
            </a:r>
            <a:r>
              <a:rPr lang="tr-TR" dirty="0"/>
              <a:t>, </a:t>
            </a:r>
            <a:r>
              <a:rPr lang="tr-TR" dirty="0" err="1"/>
              <a:t>Perl</a:t>
            </a:r>
            <a:r>
              <a:rPr lang="tr-TR" dirty="0"/>
              <a:t>, </a:t>
            </a:r>
            <a:r>
              <a:rPr lang="tr-TR" dirty="0" err="1"/>
              <a:t>Bash</a:t>
            </a:r>
            <a:r>
              <a:rPr lang="tr-TR" dirty="0"/>
              <a:t>, </a:t>
            </a:r>
            <a:r>
              <a:rPr lang="tr-TR" dirty="0" err="1"/>
              <a:t>Modula</a:t>
            </a:r>
            <a:r>
              <a:rPr lang="tr-TR" dirty="0"/>
              <a:t> 2, HTML ve Ada gibi programlama dillerine göre </a:t>
            </a:r>
            <a:r>
              <a:rPr lang="tr-TR" dirty="0" smtClean="0"/>
              <a:t>otomatik biçimlendirme </a:t>
            </a:r>
            <a:r>
              <a:rPr lang="tr-TR" dirty="0"/>
              <a:t>(renklendirme ve </a:t>
            </a:r>
            <a:r>
              <a:rPr lang="tr-TR" dirty="0" err="1"/>
              <a:t>girintileme</a:t>
            </a:r>
            <a:r>
              <a:rPr lang="tr-TR" dirty="0"/>
              <a:t>) özelli</a:t>
            </a:r>
            <a:r>
              <a:rPr lang="tr-TR" dirty="0"/>
              <a:t>ğ</a:t>
            </a:r>
            <a:r>
              <a:rPr lang="tr-TR" dirty="0"/>
              <a:t>idir. </a:t>
            </a:r>
            <a:r>
              <a:rPr lang="tr-TR" dirty="0" err="1"/>
              <a:t>KWrite</a:t>
            </a:r>
            <a:r>
              <a:rPr lang="tr-TR" dirty="0"/>
              <a:t> ayr</a:t>
            </a:r>
            <a:r>
              <a:rPr lang="tr-TR" dirty="0"/>
              <a:t>ı</a:t>
            </a:r>
            <a:r>
              <a:rPr lang="tr-TR" dirty="0"/>
              <a:t>ca basit bir </a:t>
            </a:r>
            <a:r>
              <a:rPr lang="tr-TR" dirty="0" smtClean="0"/>
              <a:t>metin editörü </a:t>
            </a:r>
            <a:r>
              <a:rPr lang="tr-TR" dirty="0"/>
              <a:t>olarak da ba</a:t>
            </a:r>
            <a:r>
              <a:rPr lang="tr-TR" dirty="0"/>
              <a:t>ş</a:t>
            </a:r>
            <a:r>
              <a:rPr lang="tr-TR" dirty="0"/>
              <a:t>ar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</a:t>
            </a:r>
            <a:r>
              <a:rPr lang="tr-TR" dirty="0"/>
              <a:t>d</a:t>
            </a:r>
            <a:r>
              <a:rPr lang="tr-TR" dirty="0"/>
              <a:t>ı</a:t>
            </a:r>
            <a:r>
              <a:rPr lang="tr-TR" dirty="0"/>
              <a:t>r.</a:t>
            </a:r>
          </a:p>
          <a:p>
            <a:r>
              <a:rPr lang="tr-TR" dirty="0" err="1"/>
              <a:t>KWrite</a:t>
            </a:r>
            <a:r>
              <a:rPr lang="tr-TR" dirty="0"/>
              <a:t> program</a:t>
            </a:r>
            <a:r>
              <a:rPr lang="tr-TR" dirty="0"/>
              <a:t>ı</a:t>
            </a:r>
            <a:r>
              <a:rPr lang="tr-TR" dirty="0"/>
              <a:t>na, </a:t>
            </a:r>
            <a:r>
              <a:rPr lang="tr-TR" dirty="0" err="1"/>
              <a:t>Pardus</a:t>
            </a:r>
            <a:r>
              <a:rPr lang="tr-TR" dirty="0"/>
              <a:t> ana menüsünden </a:t>
            </a:r>
            <a:r>
              <a:rPr lang="tr-TR" i="1" dirty="0" err="1"/>
              <a:t>Programlar</a:t>
            </a:r>
            <a:r>
              <a:rPr lang="tr-TR" i="1" dirty="0" err="1"/>
              <a:t>→</a:t>
            </a:r>
            <a:r>
              <a:rPr lang="tr-TR" i="1" dirty="0" err="1" smtClean="0"/>
              <a:t>Yardımcı</a:t>
            </a:r>
            <a:r>
              <a:rPr lang="tr-TR" i="1" dirty="0" smtClean="0"/>
              <a:t> </a:t>
            </a:r>
            <a:r>
              <a:rPr lang="tr-TR" i="1" dirty="0" err="1" smtClean="0"/>
              <a:t>Programlar</a:t>
            </a:r>
            <a:r>
              <a:rPr lang="tr-TR" i="1" dirty="0" err="1"/>
              <a:t>→</a:t>
            </a:r>
            <a:r>
              <a:rPr lang="tr-TR" i="1" dirty="0" err="1"/>
              <a:t>Düzenleyiciler</a:t>
            </a:r>
            <a:r>
              <a:rPr lang="tr-TR" i="1" dirty="0" err="1"/>
              <a:t>→</a:t>
            </a:r>
            <a:r>
              <a:rPr lang="tr-TR" i="1" dirty="0" err="1"/>
              <a:t>KWrite</a:t>
            </a:r>
            <a:r>
              <a:rPr lang="tr-TR" i="1" dirty="0"/>
              <a:t> (Metin Düzenleyici) </a:t>
            </a:r>
            <a:r>
              <a:rPr lang="tr-TR" dirty="0"/>
              <a:t>yolundan ula</a:t>
            </a:r>
            <a:r>
              <a:rPr lang="tr-TR" dirty="0"/>
              <a:t>şı</a:t>
            </a:r>
            <a:r>
              <a:rPr lang="tr-TR" dirty="0"/>
              <a:t>labilir. Ayr</a:t>
            </a:r>
            <a:r>
              <a:rPr lang="tr-TR" dirty="0"/>
              <a:t>ı</a:t>
            </a:r>
            <a:r>
              <a:rPr lang="tr-TR" dirty="0"/>
              <a:t>ca</a:t>
            </a:r>
            <a:r>
              <a:rPr lang="tr-TR" dirty="0" smtClean="0"/>
              <a:t>, Örnekte </a:t>
            </a:r>
            <a:r>
              <a:rPr lang="tr-TR" dirty="0"/>
              <a:t>gösterildi</a:t>
            </a:r>
            <a:r>
              <a:rPr lang="tr-TR" dirty="0"/>
              <a:t>ğ</a:t>
            </a:r>
            <a:r>
              <a:rPr lang="tr-TR" dirty="0"/>
              <a:t>i gibi komut sat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/>
              <a:t>ı </a:t>
            </a:r>
            <a:r>
              <a:rPr lang="tr-TR" dirty="0"/>
              <a:t>kullan</a:t>
            </a:r>
            <a:r>
              <a:rPr lang="tr-TR" dirty="0"/>
              <a:t>ı</a:t>
            </a:r>
            <a:r>
              <a:rPr lang="tr-TR" dirty="0"/>
              <a:t>larak da </a:t>
            </a:r>
            <a:r>
              <a:rPr lang="tr-TR" dirty="0" err="1"/>
              <a:t>KWrite</a:t>
            </a:r>
            <a:r>
              <a:rPr lang="tr-TR" dirty="0"/>
              <a:t> editörüne </a:t>
            </a:r>
            <a:r>
              <a:rPr lang="tr-TR" dirty="0" smtClean="0"/>
              <a:t>erişmek mümkündür.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/>
              <a:t>KWrite</a:t>
            </a:r>
            <a:r>
              <a:rPr lang="tr-TR" dirty="0"/>
              <a:t>, KDE </a:t>
            </a:r>
            <a:r>
              <a:rPr lang="tr-TR" b="1" dirty="0"/>
              <a:t>sürükle-b</a:t>
            </a:r>
            <a:r>
              <a:rPr lang="tr-TR" b="1" dirty="0"/>
              <a:t>ı</a:t>
            </a:r>
            <a:r>
              <a:rPr lang="tr-TR" b="1" dirty="0"/>
              <a:t>rak </a:t>
            </a:r>
            <a:r>
              <a:rPr lang="tr-TR" dirty="0"/>
              <a:t>protokolünü kullan</a:t>
            </a:r>
            <a:r>
              <a:rPr lang="tr-TR" dirty="0"/>
              <a:t>ı</a:t>
            </a:r>
            <a:r>
              <a:rPr lang="tr-TR" dirty="0"/>
              <a:t>r. Dosyalar herhangi bir </a:t>
            </a:r>
            <a:r>
              <a:rPr lang="tr-TR" dirty="0" smtClean="0"/>
              <a:t>yerden sürüklenip </a:t>
            </a:r>
            <a:r>
              <a:rPr lang="tr-TR" dirty="0" err="1"/>
              <a:t>KWrite</a:t>
            </a:r>
            <a:r>
              <a:rPr lang="tr-TR" dirty="0"/>
              <a:t> içine b</a:t>
            </a:r>
            <a:r>
              <a:rPr lang="tr-TR" dirty="0"/>
              <a:t>ı</a:t>
            </a:r>
            <a:r>
              <a:rPr lang="tr-TR" dirty="0"/>
              <a:t>rak</a:t>
            </a:r>
            <a:r>
              <a:rPr lang="tr-TR" dirty="0"/>
              <a:t>ı</a:t>
            </a:r>
            <a:r>
              <a:rPr lang="tr-TR" dirty="0"/>
              <a:t>labilir.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97280" y="3706247"/>
            <a:ext cx="44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Courier New" panose="02070309020205020404" pitchFamily="49" charset="0"/>
              </a:rPr>
              <a:t>root@bil3 </a:t>
            </a:r>
            <a:r>
              <a:rPr lang="tr-TR" dirty="0">
                <a:latin typeface="Courier New" panose="02070309020205020404" pitchFamily="49" charset="0"/>
              </a:rPr>
              <a:t>~ $ </a:t>
            </a:r>
            <a:r>
              <a:rPr lang="tr-TR" b="1" dirty="0" err="1">
                <a:latin typeface="Courier New" panose="02070309020205020404" pitchFamily="49" charset="0"/>
              </a:rPr>
              <a:t>kwrite</a:t>
            </a:r>
            <a:r>
              <a:rPr lang="tr-TR" b="1" dirty="0">
                <a:latin typeface="Courier New" panose="02070309020205020404" pitchFamily="49" charset="0"/>
              </a:rPr>
              <a:t> deneme.txt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00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KWrite</a:t>
            </a:r>
            <a:r>
              <a:rPr lang="tr-TR" b="1" dirty="0"/>
              <a:t> Editörü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07" y="1012298"/>
            <a:ext cx="6957925" cy="52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Kate Editörü (Geli</a:t>
            </a:r>
            <a:r>
              <a:rPr lang="tr-TR" b="1" dirty="0"/>
              <a:t>ş</a:t>
            </a:r>
            <a:r>
              <a:rPr lang="tr-TR" b="1" dirty="0"/>
              <a:t>mi</a:t>
            </a:r>
            <a:r>
              <a:rPr lang="tr-TR" b="1" dirty="0"/>
              <a:t>ş </a:t>
            </a:r>
            <a:r>
              <a:rPr lang="tr-TR" b="1" dirty="0"/>
              <a:t>Metin Düzenleyici)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99317" y="971602"/>
            <a:ext cx="5000307" cy="5347854"/>
          </a:xfrm>
        </p:spPr>
        <p:txBody>
          <a:bodyPr/>
          <a:lstStyle/>
          <a:p>
            <a:r>
              <a:rPr lang="tr-TR" b="1" dirty="0"/>
              <a:t>Kate</a:t>
            </a:r>
            <a:r>
              <a:rPr lang="tr-TR" dirty="0"/>
              <a:t>, özellikle yaz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</a:t>
            </a:r>
            <a:r>
              <a:rPr lang="tr-TR" dirty="0"/>
              <a:t>mc</a:t>
            </a:r>
            <a:r>
              <a:rPr lang="tr-TR" dirty="0"/>
              <a:t>ı</a:t>
            </a:r>
            <a:r>
              <a:rPr lang="tr-TR" dirty="0"/>
              <a:t>lar</a:t>
            </a:r>
            <a:r>
              <a:rPr lang="tr-TR" dirty="0"/>
              <a:t>ı</a:t>
            </a:r>
            <a:r>
              <a:rPr lang="tr-TR" dirty="0"/>
              <a:t>n ihtiyaçlar</a:t>
            </a:r>
            <a:r>
              <a:rPr lang="tr-TR" dirty="0"/>
              <a:t>ı</a:t>
            </a:r>
            <a:r>
              <a:rPr lang="tr-TR" dirty="0"/>
              <a:t>na yönelik, geli</a:t>
            </a:r>
            <a:r>
              <a:rPr lang="tr-TR" dirty="0"/>
              <a:t>ş</a:t>
            </a:r>
            <a:r>
              <a:rPr lang="tr-TR" dirty="0"/>
              <a:t>kin yeteneklere sahip </a:t>
            </a:r>
            <a:r>
              <a:rPr lang="tr-TR" dirty="0" smtClean="0"/>
              <a:t>bir Metin düzenleyicisidir</a:t>
            </a:r>
            <a:r>
              <a:rPr lang="tr-TR" dirty="0"/>
              <a:t>. Bu program</a:t>
            </a:r>
            <a:r>
              <a:rPr lang="tr-TR" b="1" dirty="0"/>
              <a:t>, </a:t>
            </a:r>
            <a:r>
              <a:rPr lang="tr-TR" dirty="0"/>
              <a:t>çok say</a:t>
            </a:r>
            <a:r>
              <a:rPr lang="tr-TR" dirty="0"/>
              <a:t>ı</a:t>
            </a:r>
            <a:r>
              <a:rPr lang="tr-TR" dirty="0"/>
              <a:t>da ve büyük boyutlarda metin </a:t>
            </a:r>
            <a:r>
              <a:rPr lang="tr-TR" dirty="0" smtClean="0"/>
              <a:t>dosyalarını açabilmektedir</a:t>
            </a:r>
            <a:r>
              <a:rPr lang="tr-TR" dirty="0"/>
              <a:t>. Program</a:t>
            </a:r>
            <a:r>
              <a:rPr lang="tr-TR" dirty="0"/>
              <a:t>ı</a:t>
            </a:r>
            <a:r>
              <a:rPr lang="tr-TR" dirty="0"/>
              <a:t>n ad</a:t>
            </a:r>
            <a:r>
              <a:rPr lang="tr-TR" dirty="0"/>
              <a:t>ı</a:t>
            </a:r>
            <a:r>
              <a:rPr lang="tr-TR" dirty="0"/>
              <a:t>, </a:t>
            </a:r>
            <a:r>
              <a:rPr lang="tr-TR" b="1" dirty="0"/>
              <a:t>KDE Advanced </a:t>
            </a:r>
            <a:r>
              <a:rPr lang="tr-TR" b="1" dirty="0" err="1"/>
              <a:t>Text</a:t>
            </a:r>
            <a:r>
              <a:rPr lang="tr-TR" b="1" dirty="0"/>
              <a:t> Editor </a:t>
            </a:r>
            <a:r>
              <a:rPr lang="tr-TR" dirty="0"/>
              <a:t>(KDE Geli</a:t>
            </a:r>
            <a:r>
              <a:rPr lang="tr-TR" dirty="0"/>
              <a:t>ş</a:t>
            </a:r>
            <a:r>
              <a:rPr lang="tr-TR" dirty="0"/>
              <a:t>mi</a:t>
            </a:r>
            <a:r>
              <a:rPr lang="tr-TR" dirty="0"/>
              <a:t>ş </a:t>
            </a:r>
            <a:r>
              <a:rPr lang="tr-TR" dirty="0" smtClean="0"/>
              <a:t>Metin Düzenleyici</a:t>
            </a:r>
            <a:r>
              <a:rPr lang="tr-TR" dirty="0"/>
              <a:t>) sözcüklerinin ba</a:t>
            </a:r>
            <a:r>
              <a:rPr lang="tr-TR" dirty="0"/>
              <a:t>ş </a:t>
            </a:r>
            <a:r>
              <a:rPr lang="tr-TR" dirty="0"/>
              <a:t>harflerinden olu</a:t>
            </a:r>
            <a:r>
              <a:rPr lang="tr-TR" dirty="0"/>
              <a:t>ş</a:t>
            </a:r>
            <a:r>
              <a:rPr lang="tr-TR" dirty="0"/>
              <a:t>maktad</a:t>
            </a:r>
            <a:r>
              <a:rPr lang="tr-TR" dirty="0"/>
              <a:t>ı</a:t>
            </a:r>
            <a:r>
              <a:rPr lang="tr-TR" dirty="0"/>
              <a:t>r.</a:t>
            </a:r>
          </a:p>
          <a:p>
            <a:r>
              <a:rPr lang="tr-TR" b="1" dirty="0"/>
              <a:t>Kate</a:t>
            </a:r>
            <a:r>
              <a:rPr lang="tr-TR" dirty="0"/>
              <a:t>, </a:t>
            </a:r>
            <a:r>
              <a:rPr lang="tr-TR" dirty="0" err="1"/>
              <a:t>Pardus</a:t>
            </a:r>
            <a:r>
              <a:rPr lang="tr-TR" dirty="0"/>
              <a:t> ile beraber gelen 53 MB büyüklü</a:t>
            </a:r>
            <a:r>
              <a:rPr lang="tr-TR" dirty="0"/>
              <a:t>ğ</a:t>
            </a:r>
            <a:r>
              <a:rPr lang="tr-TR" dirty="0"/>
              <a:t>ünde olan </a:t>
            </a:r>
            <a:r>
              <a:rPr lang="tr-TR" b="1" dirty="0" err="1"/>
              <a:t>kdebase</a:t>
            </a:r>
            <a:r>
              <a:rPr lang="tr-TR" b="1" dirty="0"/>
              <a:t> </a:t>
            </a:r>
            <a:r>
              <a:rPr lang="tr-TR" dirty="0"/>
              <a:t>paketinin </a:t>
            </a:r>
            <a:r>
              <a:rPr lang="tr-TR" dirty="0" smtClean="0"/>
              <a:t>bir bileşenidir</a:t>
            </a:r>
            <a:r>
              <a:rPr lang="tr-TR" dirty="0"/>
              <a:t>. Böylece ba</a:t>
            </a:r>
            <a:r>
              <a:rPr lang="tr-TR" dirty="0"/>
              <a:t>ş</a:t>
            </a:r>
            <a:r>
              <a:rPr lang="tr-TR" dirty="0"/>
              <a:t>ka hiçbir ek kurulum yapmaya gerek olmadan, </a:t>
            </a:r>
            <a:r>
              <a:rPr lang="tr-TR" dirty="0" smtClean="0"/>
              <a:t>programa </a:t>
            </a:r>
            <a:r>
              <a:rPr lang="tr-TR" i="1" dirty="0" err="1" smtClean="0"/>
              <a:t>Pardus</a:t>
            </a:r>
            <a:r>
              <a:rPr lang="tr-TR" i="1" dirty="0" err="1"/>
              <a:t>→</a:t>
            </a:r>
            <a:r>
              <a:rPr lang="tr-TR" i="1" dirty="0" err="1"/>
              <a:t>Programlar</a:t>
            </a:r>
            <a:r>
              <a:rPr lang="tr-TR" i="1" dirty="0" err="1"/>
              <a:t>→</a:t>
            </a:r>
            <a:r>
              <a:rPr lang="tr-TR" i="1" dirty="0" err="1"/>
              <a:t>Yard</a:t>
            </a:r>
            <a:r>
              <a:rPr lang="tr-TR" i="1" dirty="0" err="1"/>
              <a:t>ı</a:t>
            </a:r>
            <a:r>
              <a:rPr lang="tr-TR" i="1" dirty="0" err="1"/>
              <a:t>mc</a:t>
            </a:r>
            <a:r>
              <a:rPr lang="tr-TR" i="1" dirty="0" err="1"/>
              <a:t>ı</a:t>
            </a:r>
            <a:r>
              <a:rPr lang="tr-TR" i="1" dirty="0"/>
              <a:t> </a:t>
            </a:r>
            <a:r>
              <a:rPr lang="tr-TR" i="1" dirty="0" err="1"/>
              <a:t>Programlar</a:t>
            </a:r>
            <a:r>
              <a:rPr lang="tr-TR" i="1" dirty="0" err="1"/>
              <a:t>→</a:t>
            </a:r>
            <a:r>
              <a:rPr lang="tr-TR" i="1" dirty="0" err="1"/>
              <a:t>Düzenleyiciler</a:t>
            </a:r>
            <a:r>
              <a:rPr lang="tr-TR" i="1" dirty="0"/>
              <a:t> </a:t>
            </a:r>
            <a:r>
              <a:rPr lang="tr-TR" dirty="0"/>
              <a:t>alt</a:t>
            </a:r>
            <a:r>
              <a:rPr lang="tr-TR" dirty="0"/>
              <a:t>ı</a:t>
            </a:r>
            <a:r>
              <a:rPr lang="tr-TR" dirty="0"/>
              <a:t>ndan ula</a:t>
            </a:r>
            <a:r>
              <a:rPr lang="tr-TR" dirty="0"/>
              <a:t>şı</a:t>
            </a:r>
            <a:r>
              <a:rPr lang="tr-TR" dirty="0"/>
              <a:t>labilir.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587" y="1200550"/>
            <a:ext cx="5746906" cy="43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myo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yo" id="{EA982FA4-5945-4967-9238-2CC9BFD33964}" vid="{09C63E20-D516-4FC8-9458-F0B50C03589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nmyo</Template>
  <TotalTime>674</TotalTime>
  <Words>708</Words>
  <Application>Microsoft Office PowerPoint</Application>
  <PresentationFormat>Geniş ekran</PresentationFormat>
  <Paragraphs>84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Calibri</vt:lpstr>
      <vt:lpstr>Courier New</vt:lpstr>
      <vt:lpstr>Times New Roman</vt:lpstr>
      <vt:lpstr>Wingdings</vt:lpstr>
      <vt:lpstr>nmyo</vt:lpstr>
      <vt:lpstr>Açık Kaynak İşletim Sistemi Editörleri</vt:lpstr>
      <vt:lpstr>Editör nedir?</vt:lpstr>
      <vt:lpstr>VIM Editörü</vt:lpstr>
      <vt:lpstr>VIM Editörü Parametreleri</vt:lpstr>
      <vt:lpstr>Nano Editörü</vt:lpstr>
      <vt:lpstr>Nano Editörü Parametreleri</vt:lpstr>
      <vt:lpstr>KWrite Editörü</vt:lpstr>
      <vt:lpstr>KWrite Editörü</vt:lpstr>
      <vt:lpstr>Kate Editörü (Gelişmiş Metin Düzenleyici)</vt:lpstr>
      <vt:lpstr>Kate Editörünün Temel Özellikleri</vt:lpstr>
      <vt:lpstr>KAVRAM ÖRÜNTÜSÜ</vt:lpstr>
      <vt:lpstr>Kaynak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Açık Kaynak Kodlu İşletim Sistemi Yapısı</dc:title>
  <dc:creator>Salih</dc:creator>
  <cp:lastModifiedBy>Salih</cp:lastModifiedBy>
  <cp:revision>80</cp:revision>
  <dcterms:created xsi:type="dcterms:W3CDTF">2020-01-16T18:35:55Z</dcterms:created>
  <dcterms:modified xsi:type="dcterms:W3CDTF">2020-01-20T13:51:07Z</dcterms:modified>
</cp:coreProperties>
</file>