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5601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90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75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256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834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14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587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503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99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595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553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EA155-1F8B-46A7-A6EA-7DFE92630FDA}" type="datetimeFigureOut">
              <a:rPr lang="tr-TR" smtClean="0"/>
              <a:t>5.4.2018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1AAFC-B1DC-4452-896A-9A59CA5EC7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45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Kimyasal Maddelerin Depolanması ve Taşıması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670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034763"/>
            <a:ext cx="817418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KİMYASAL MADDELERİN DEPOLANMASI Kimyasallar depolanırken depolanacak kimyasalların bütününün özellikleri göz önünde tutulmalıdır. Kimyasallar tehlikelerine göre sınıflandırıldıktan sonra alfabetik sıraya dizilmelidir. Uyumlu ve uyumsuz kimyasal maddeler genel olarak 4 temel aşamada tespit edilirler.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351493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14500" y="1194045"/>
            <a:ext cx="846859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a) Tehlike sınıflandırması: Mevcut kimyasalların etiketlerinden yararlanarak tehlikelerinin belirlenmesi. Bazı kimyasallar birden fazla tehlike sınıfında yer 24 alabilirler. Böyle bir durumda kimyasalın malzeme güvenlik bilgi formuna bakılarak öne çıkan tehlike sınıfı belirlenir. (örneğin; yanıcı, patlayıcı, vb.)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01305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1700" y="2316126"/>
            <a:ext cx="76788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b) pH değeri: Mevcut kimyasallar pH değerine göre ayrılmaya devam edilir. Asidik ve bazik maddeler bir arada depolanmazlar.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63690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93718" y="2080691"/>
            <a:ext cx="833350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c) Genel kimyasal yapı: Maddelerin genel kimyasal yapıları organik ve inorganik olarak ikiye ayrılır. Ayrıca kimyasalın yapısındaki C(karbon) sayısı da önemlidir çünkü aşındırıcı ve oksitleyici kimyasalların depolanmasında önem arz eder.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6372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7627" y="2011371"/>
            <a:ext cx="780357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d) Maddenin halleri: Maddeler katı ve sıvı olarak iki gruba ayrılır. Katı ve sıvılar ayrı ayrı yerlerde depolanmalıdır nedeni ise sızıntı ve dökülme ile oluşacak tehlikeleri önlemektir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24583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75409" y="1974273"/>
            <a:ext cx="11055927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Kimyasallar yukarıdaki şartlara ve verilen depolama matrisine göre depolanmalıdır. Depolanan maddelere ulaşmanın kolay olması sağlanmalıdır. Ayrıca aşağıdaki maddelere de dikkat edilmelidir.</a:t>
            </a:r>
          </a:p>
          <a:p>
            <a:endParaRPr lang="tr-TR" sz="3200" dirty="0"/>
          </a:p>
          <a:p>
            <a:r>
              <a:rPr lang="en-US" sz="1400" dirty="0" smtClean="0"/>
              <a:t>KAYNAKLAR 1. Laboratory Health and Safety Handbook, ‘Workers’ Compensation Board of British Columbia’, Canada, 2006.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201215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54627" y="730148"/>
            <a:ext cx="103701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*Kimyasalların depolandığı raflar duvara sabitlenmeli, boyu 2 m’yi geçmemeli ve yükseltgen maddeler dışındaki kimyasalların konulduğu raflar tahta olmalıdır. * Deprem anında kimyasalların düşmesini engellemek için rafların önü setlerle korunmalıdır. *Depolanması özel bir durum gerektiren kimyasallar kendileri için ayrılan kabinlerde bulundurulmalıdır (örneğin; parlayıcı ve yanıcı kimyasallar için korumalı dolap kullanımı gibi). * Depodaki tüm kimyasalların kayıtlı olduğu bir envanter sistemi olmalıdır. * Depoda duman detektörü ve benzeri yangın uyarı sistemlerinden birisi bulundurulmalıdır.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6722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Widescreen</PresentationFormat>
  <Paragraphs>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Kimyasal Maddelerin Depolanması ve Taşıması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Kimyasal Maddelerin Depolanması ve Taşıması</dc:title>
  <dc:creator>kullanicii</dc:creator>
  <cp:lastModifiedBy>kullanicii</cp:lastModifiedBy>
  <cp:revision>1</cp:revision>
  <dcterms:created xsi:type="dcterms:W3CDTF">2018-04-05T08:50:45Z</dcterms:created>
  <dcterms:modified xsi:type="dcterms:W3CDTF">2018-04-05T08:51:38Z</dcterms:modified>
</cp:coreProperties>
</file>