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3" r:id="rId2"/>
    <p:sldId id="308" r:id="rId3"/>
    <p:sldId id="320" r:id="rId4"/>
    <p:sldId id="310" r:id="rId5"/>
    <p:sldId id="321" r:id="rId6"/>
    <p:sldId id="311" r:id="rId7"/>
    <p:sldId id="329" r:id="rId8"/>
    <p:sldId id="258" r:id="rId9"/>
    <p:sldId id="266" r:id="rId10"/>
    <p:sldId id="323" r:id="rId11"/>
    <p:sldId id="324" r:id="rId12"/>
    <p:sldId id="325" r:id="rId13"/>
    <p:sldId id="326" r:id="rId14"/>
    <p:sldId id="327" r:id="rId15"/>
    <p:sldId id="328" r:id="rId16"/>
    <p:sldId id="330" r:id="rId17"/>
    <p:sldId id="331" r:id="rId18"/>
    <p:sldId id="33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p:scale>
          <a:sx n="77" d="100"/>
          <a:sy n="77" d="100"/>
        </p:scale>
        <p:origin x="-954" y="-9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75D18E-836A-408B-9135-80241C83DA97}"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tr-TR"/>
        </a:p>
      </dgm:t>
    </dgm:pt>
    <dgm:pt modelId="{2E7AA937-58B5-461F-9F5E-0D4B22C6F6D9}">
      <dgm:prSet phldrT="[Metin]"/>
      <dgm:spPr/>
      <dgm:t>
        <a:bodyPr/>
        <a:lstStyle/>
        <a:p>
          <a:r>
            <a:rPr lang="tr-TR" dirty="0" smtClean="0"/>
            <a:t>ARAŞTIRMA YÖNTEMİ</a:t>
          </a:r>
          <a:endParaRPr lang="tr-TR" dirty="0"/>
        </a:p>
      </dgm:t>
    </dgm:pt>
    <dgm:pt modelId="{A2BFF519-2C5C-4AA3-80CD-37EA107DA5CD}" type="parTrans" cxnId="{7C3251F0-4F26-4FC8-B70B-F65892C8B948}">
      <dgm:prSet/>
      <dgm:spPr/>
      <dgm:t>
        <a:bodyPr/>
        <a:lstStyle/>
        <a:p>
          <a:endParaRPr lang="tr-TR"/>
        </a:p>
      </dgm:t>
    </dgm:pt>
    <dgm:pt modelId="{87A7DECA-47AB-4E9E-A509-A3FA53311720}" type="sibTrans" cxnId="{7C3251F0-4F26-4FC8-B70B-F65892C8B948}">
      <dgm:prSet/>
      <dgm:spPr/>
      <dgm:t>
        <a:bodyPr/>
        <a:lstStyle/>
        <a:p>
          <a:endParaRPr lang="tr-TR"/>
        </a:p>
      </dgm:t>
    </dgm:pt>
    <dgm:pt modelId="{BF723194-8841-4347-9D4F-C58F00DF30F6}">
      <dgm:prSet phldrT="[Metin]"/>
      <dgm:spPr/>
      <dgm:t>
        <a:bodyPr/>
        <a:lstStyle/>
        <a:p>
          <a:r>
            <a:rPr lang="tr-TR" dirty="0" smtClean="0"/>
            <a:t>Araştırmanın amacına ulaşması için izlenen yodur. </a:t>
          </a:r>
          <a:endParaRPr lang="tr-TR" dirty="0"/>
        </a:p>
      </dgm:t>
    </dgm:pt>
    <dgm:pt modelId="{A85E81F1-E82B-4BB3-8B69-D4B1B794FF26}" type="parTrans" cxnId="{2DC5226D-6D97-40AE-9527-2DAEB443AAF0}">
      <dgm:prSet/>
      <dgm:spPr/>
      <dgm:t>
        <a:bodyPr/>
        <a:lstStyle/>
        <a:p>
          <a:endParaRPr lang="tr-TR"/>
        </a:p>
      </dgm:t>
    </dgm:pt>
    <dgm:pt modelId="{10F6DACC-570B-49FA-AC8E-9505BAD983C9}" type="sibTrans" cxnId="{2DC5226D-6D97-40AE-9527-2DAEB443AAF0}">
      <dgm:prSet/>
      <dgm:spPr/>
      <dgm:t>
        <a:bodyPr/>
        <a:lstStyle/>
        <a:p>
          <a:endParaRPr lang="tr-TR"/>
        </a:p>
      </dgm:t>
    </dgm:pt>
    <dgm:pt modelId="{F73B73B7-1E85-47B1-8D81-79FB59E1294D}">
      <dgm:prSet phldrT="[Metin]"/>
      <dgm:spPr/>
      <dgm:t>
        <a:bodyPr/>
        <a:lstStyle/>
        <a:p>
          <a:r>
            <a:rPr lang="tr-TR" dirty="0" smtClean="0"/>
            <a:t>ARAŞTIRMA SÜRECİ</a:t>
          </a:r>
          <a:endParaRPr lang="tr-TR" dirty="0"/>
        </a:p>
      </dgm:t>
    </dgm:pt>
    <dgm:pt modelId="{844CC579-888B-408E-B9C2-056DB4E878CF}" type="parTrans" cxnId="{BC0148AD-1791-4B8C-AF05-991EA54282AC}">
      <dgm:prSet/>
      <dgm:spPr/>
      <dgm:t>
        <a:bodyPr/>
        <a:lstStyle/>
        <a:p>
          <a:endParaRPr lang="tr-TR"/>
        </a:p>
      </dgm:t>
    </dgm:pt>
    <dgm:pt modelId="{D230F3F7-5EA0-4A62-B6EA-6032CB54680E}" type="sibTrans" cxnId="{BC0148AD-1791-4B8C-AF05-991EA54282AC}">
      <dgm:prSet/>
      <dgm:spPr/>
      <dgm:t>
        <a:bodyPr/>
        <a:lstStyle/>
        <a:p>
          <a:endParaRPr lang="tr-TR"/>
        </a:p>
      </dgm:t>
    </dgm:pt>
    <dgm:pt modelId="{1F84F51B-5038-4F88-9A04-352A2DD6FF77}">
      <dgm:prSet phldrT="[Metin]"/>
      <dgm:spPr/>
      <dgm:t>
        <a:bodyPr/>
        <a:lstStyle/>
        <a:p>
          <a:endParaRPr lang="tr-TR" dirty="0"/>
        </a:p>
      </dgm:t>
    </dgm:pt>
    <dgm:pt modelId="{DC27629A-0FB5-4A71-94AB-BD1CFBAA9AA6}" type="parTrans" cxnId="{4166508A-69B1-4496-869D-A3712AE6BBF4}">
      <dgm:prSet/>
      <dgm:spPr/>
      <dgm:t>
        <a:bodyPr/>
        <a:lstStyle/>
        <a:p>
          <a:endParaRPr lang="tr-TR"/>
        </a:p>
      </dgm:t>
    </dgm:pt>
    <dgm:pt modelId="{1F842580-0B5E-4294-9379-00CF75FB16F6}" type="sibTrans" cxnId="{4166508A-69B1-4496-869D-A3712AE6BBF4}">
      <dgm:prSet/>
      <dgm:spPr/>
      <dgm:t>
        <a:bodyPr/>
        <a:lstStyle/>
        <a:p>
          <a:endParaRPr lang="tr-TR"/>
        </a:p>
      </dgm:t>
    </dgm:pt>
    <dgm:pt modelId="{17EB3C22-D948-42A7-BAA8-67AE068D097E}">
      <dgm:prSet phldrT="[Metin]"/>
      <dgm:spPr/>
      <dgm:t>
        <a:bodyPr/>
        <a:lstStyle/>
        <a:p>
          <a:r>
            <a:rPr lang="tr-TR" dirty="0" smtClean="0"/>
            <a:t>ARAŞTIRMA TEKNİKLERİ</a:t>
          </a:r>
          <a:endParaRPr lang="tr-TR" dirty="0"/>
        </a:p>
      </dgm:t>
    </dgm:pt>
    <dgm:pt modelId="{86C1D810-5927-4A00-86C3-A823ACBA7906}" type="parTrans" cxnId="{5697FD81-BA96-4A92-B453-5048D52C25A8}">
      <dgm:prSet/>
      <dgm:spPr/>
    </dgm:pt>
    <dgm:pt modelId="{4D8A8E62-9BE6-4A77-BF45-CE5801A4514F}" type="sibTrans" cxnId="{5697FD81-BA96-4A92-B453-5048D52C25A8}">
      <dgm:prSet/>
      <dgm:spPr/>
    </dgm:pt>
    <dgm:pt modelId="{A29E109B-9AFF-4A82-8F4D-6A7D002C43E4}">
      <dgm:prSet/>
      <dgm:spPr/>
      <dgm:t>
        <a:bodyPr/>
        <a:lstStyle/>
        <a:p>
          <a:r>
            <a:rPr lang="tr-TR" dirty="0" smtClean="0"/>
            <a:t>Araştırma probleminin oluşturulması ve araştırma yönteminin seçilmesiyle başlamaktadır.</a:t>
          </a:r>
          <a:endParaRPr lang="tr-TR" dirty="0"/>
        </a:p>
      </dgm:t>
    </dgm:pt>
    <dgm:pt modelId="{883E17D9-0031-4CBD-8C2C-5A72CE60B3FC}" type="parTrans" cxnId="{3F3F0002-3916-490F-80CB-377CE1109026}">
      <dgm:prSet/>
      <dgm:spPr/>
    </dgm:pt>
    <dgm:pt modelId="{124C1E19-4CC9-49F6-A486-372E78DDBA9E}" type="sibTrans" cxnId="{3F3F0002-3916-490F-80CB-377CE1109026}">
      <dgm:prSet/>
      <dgm:spPr/>
    </dgm:pt>
    <dgm:pt modelId="{7B8A7247-780E-4242-BA0F-8D562A0D2EC7}">
      <dgm:prSet/>
      <dgm:spPr/>
      <dgm:t>
        <a:bodyPr/>
        <a:lstStyle/>
        <a:p>
          <a:r>
            <a:rPr lang="tr-TR" dirty="0" smtClean="0"/>
            <a:t>Araştırma sürecinde kullanılan araçlardır.</a:t>
          </a:r>
          <a:endParaRPr lang="tr-TR" dirty="0"/>
        </a:p>
      </dgm:t>
    </dgm:pt>
    <dgm:pt modelId="{9CB86A91-6ACB-4EB2-82C2-9704A42ED2B9}" type="parTrans" cxnId="{6AA1C00F-0402-4753-B49E-340108D7441E}">
      <dgm:prSet/>
      <dgm:spPr/>
      <dgm:t>
        <a:bodyPr/>
        <a:lstStyle/>
        <a:p>
          <a:endParaRPr lang="tr-TR"/>
        </a:p>
      </dgm:t>
    </dgm:pt>
    <dgm:pt modelId="{FD0296A3-0AEF-41B1-8677-FBF1B1AE6F2E}" type="sibTrans" cxnId="{6AA1C00F-0402-4753-B49E-340108D7441E}">
      <dgm:prSet/>
      <dgm:spPr/>
      <dgm:t>
        <a:bodyPr/>
        <a:lstStyle/>
        <a:p>
          <a:endParaRPr lang="tr-TR"/>
        </a:p>
      </dgm:t>
    </dgm:pt>
    <dgm:pt modelId="{1131FB5E-ABC9-4ABA-A71D-0B013D4B367C}" type="pres">
      <dgm:prSet presAssocID="{6175D18E-836A-408B-9135-80241C83DA97}" presName="Name0" presStyleCnt="0">
        <dgm:presLayoutVars>
          <dgm:dir/>
          <dgm:animLvl val="lvl"/>
          <dgm:resizeHandles/>
        </dgm:presLayoutVars>
      </dgm:prSet>
      <dgm:spPr/>
      <dgm:t>
        <a:bodyPr/>
        <a:lstStyle/>
        <a:p>
          <a:endParaRPr lang="tr-TR"/>
        </a:p>
      </dgm:t>
    </dgm:pt>
    <dgm:pt modelId="{4AE83E98-CFC8-472F-98C7-0BD1300A5991}" type="pres">
      <dgm:prSet presAssocID="{2E7AA937-58B5-461F-9F5E-0D4B22C6F6D9}" presName="linNode" presStyleCnt="0"/>
      <dgm:spPr/>
    </dgm:pt>
    <dgm:pt modelId="{A20560F6-3C6F-4EC5-AC91-08326734757A}" type="pres">
      <dgm:prSet presAssocID="{2E7AA937-58B5-461F-9F5E-0D4B22C6F6D9}" presName="parentShp" presStyleLbl="node1" presStyleIdx="0" presStyleCnt="3">
        <dgm:presLayoutVars>
          <dgm:bulletEnabled val="1"/>
        </dgm:presLayoutVars>
      </dgm:prSet>
      <dgm:spPr/>
      <dgm:t>
        <a:bodyPr/>
        <a:lstStyle/>
        <a:p>
          <a:endParaRPr lang="tr-TR"/>
        </a:p>
      </dgm:t>
    </dgm:pt>
    <dgm:pt modelId="{34069FF2-CE36-479C-9E1B-1957C0780FBB}" type="pres">
      <dgm:prSet presAssocID="{2E7AA937-58B5-461F-9F5E-0D4B22C6F6D9}" presName="childShp" presStyleLbl="bgAccFollowNode1" presStyleIdx="0" presStyleCnt="3">
        <dgm:presLayoutVars>
          <dgm:bulletEnabled val="1"/>
        </dgm:presLayoutVars>
      </dgm:prSet>
      <dgm:spPr/>
      <dgm:t>
        <a:bodyPr/>
        <a:lstStyle/>
        <a:p>
          <a:endParaRPr lang="tr-TR"/>
        </a:p>
      </dgm:t>
    </dgm:pt>
    <dgm:pt modelId="{E4E379C4-7241-4C11-896E-66EC2F916DF2}" type="pres">
      <dgm:prSet presAssocID="{87A7DECA-47AB-4E9E-A509-A3FA53311720}" presName="spacing" presStyleCnt="0"/>
      <dgm:spPr/>
    </dgm:pt>
    <dgm:pt modelId="{148C3EC2-9537-41C4-9210-DB5E1983F512}" type="pres">
      <dgm:prSet presAssocID="{F73B73B7-1E85-47B1-8D81-79FB59E1294D}" presName="linNode" presStyleCnt="0"/>
      <dgm:spPr/>
    </dgm:pt>
    <dgm:pt modelId="{DE55ED92-28BA-40E3-A126-06FE23A86E8A}" type="pres">
      <dgm:prSet presAssocID="{F73B73B7-1E85-47B1-8D81-79FB59E1294D}" presName="parentShp" presStyleLbl="node1" presStyleIdx="1" presStyleCnt="3">
        <dgm:presLayoutVars>
          <dgm:bulletEnabled val="1"/>
        </dgm:presLayoutVars>
      </dgm:prSet>
      <dgm:spPr/>
      <dgm:t>
        <a:bodyPr/>
        <a:lstStyle/>
        <a:p>
          <a:endParaRPr lang="tr-TR"/>
        </a:p>
      </dgm:t>
    </dgm:pt>
    <dgm:pt modelId="{47989092-C03A-4BC7-B8F3-33922E040F22}" type="pres">
      <dgm:prSet presAssocID="{F73B73B7-1E85-47B1-8D81-79FB59E1294D}" presName="childShp" presStyleLbl="bgAccFollowNode1" presStyleIdx="1" presStyleCnt="3">
        <dgm:presLayoutVars>
          <dgm:bulletEnabled val="1"/>
        </dgm:presLayoutVars>
      </dgm:prSet>
      <dgm:spPr/>
      <dgm:t>
        <a:bodyPr/>
        <a:lstStyle/>
        <a:p>
          <a:endParaRPr lang="tr-TR"/>
        </a:p>
      </dgm:t>
    </dgm:pt>
    <dgm:pt modelId="{A08E1682-15C2-4652-A01C-0E7361F50FEA}" type="pres">
      <dgm:prSet presAssocID="{D230F3F7-5EA0-4A62-B6EA-6032CB54680E}" presName="spacing" presStyleCnt="0"/>
      <dgm:spPr/>
    </dgm:pt>
    <dgm:pt modelId="{597086EA-8CFC-40B6-BEF3-FFC93285C142}" type="pres">
      <dgm:prSet presAssocID="{17EB3C22-D948-42A7-BAA8-67AE068D097E}" presName="linNode" presStyleCnt="0"/>
      <dgm:spPr/>
    </dgm:pt>
    <dgm:pt modelId="{D1ECD530-D433-47E3-B7DF-026DE2092A0A}" type="pres">
      <dgm:prSet presAssocID="{17EB3C22-D948-42A7-BAA8-67AE068D097E}" presName="parentShp" presStyleLbl="node1" presStyleIdx="2" presStyleCnt="3">
        <dgm:presLayoutVars>
          <dgm:bulletEnabled val="1"/>
        </dgm:presLayoutVars>
      </dgm:prSet>
      <dgm:spPr/>
      <dgm:t>
        <a:bodyPr/>
        <a:lstStyle/>
        <a:p>
          <a:endParaRPr lang="tr-TR"/>
        </a:p>
      </dgm:t>
    </dgm:pt>
    <dgm:pt modelId="{0265339C-5E64-4677-9691-6FE6985AEB6B}" type="pres">
      <dgm:prSet presAssocID="{17EB3C22-D948-42A7-BAA8-67AE068D097E}" presName="childShp" presStyleLbl="bgAccFollowNode1" presStyleIdx="2" presStyleCnt="3">
        <dgm:presLayoutVars>
          <dgm:bulletEnabled val="1"/>
        </dgm:presLayoutVars>
      </dgm:prSet>
      <dgm:spPr/>
      <dgm:t>
        <a:bodyPr/>
        <a:lstStyle/>
        <a:p>
          <a:endParaRPr lang="tr-TR"/>
        </a:p>
      </dgm:t>
    </dgm:pt>
  </dgm:ptLst>
  <dgm:cxnLst>
    <dgm:cxn modelId="{BC0148AD-1791-4B8C-AF05-991EA54282AC}" srcId="{6175D18E-836A-408B-9135-80241C83DA97}" destId="{F73B73B7-1E85-47B1-8D81-79FB59E1294D}" srcOrd="1" destOrd="0" parTransId="{844CC579-888B-408E-B9C2-056DB4E878CF}" sibTransId="{D230F3F7-5EA0-4A62-B6EA-6032CB54680E}"/>
    <dgm:cxn modelId="{2DC5226D-6D97-40AE-9527-2DAEB443AAF0}" srcId="{2E7AA937-58B5-461F-9F5E-0D4B22C6F6D9}" destId="{BF723194-8841-4347-9D4F-C58F00DF30F6}" srcOrd="0" destOrd="0" parTransId="{A85E81F1-E82B-4BB3-8B69-D4B1B794FF26}" sibTransId="{10F6DACC-570B-49FA-AC8E-9505BAD983C9}"/>
    <dgm:cxn modelId="{7C3251F0-4F26-4FC8-B70B-F65892C8B948}" srcId="{6175D18E-836A-408B-9135-80241C83DA97}" destId="{2E7AA937-58B5-461F-9F5E-0D4B22C6F6D9}" srcOrd="0" destOrd="0" parTransId="{A2BFF519-2C5C-4AA3-80CD-37EA107DA5CD}" sibTransId="{87A7DECA-47AB-4E9E-A509-A3FA53311720}"/>
    <dgm:cxn modelId="{6AA1C00F-0402-4753-B49E-340108D7441E}" srcId="{17EB3C22-D948-42A7-BAA8-67AE068D097E}" destId="{7B8A7247-780E-4242-BA0F-8D562A0D2EC7}" srcOrd="1" destOrd="0" parTransId="{9CB86A91-6ACB-4EB2-82C2-9704A42ED2B9}" sibTransId="{FD0296A3-0AEF-41B1-8677-FBF1B1AE6F2E}"/>
    <dgm:cxn modelId="{22FA2177-88A7-4BB6-9913-EC2EE3F68AB3}" type="presOf" srcId="{A29E109B-9AFF-4A82-8F4D-6A7D002C43E4}" destId="{47989092-C03A-4BC7-B8F3-33922E040F22}" srcOrd="0" destOrd="0" presId="urn:microsoft.com/office/officeart/2005/8/layout/vList6"/>
    <dgm:cxn modelId="{E2D151C6-DA0D-459D-91F4-1398502DFF94}" type="presOf" srcId="{2E7AA937-58B5-461F-9F5E-0D4B22C6F6D9}" destId="{A20560F6-3C6F-4EC5-AC91-08326734757A}" srcOrd="0" destOrd="0" presId="urn:microsoft.com/office/officeart/2005/8/layout/vList6"/>
    <dgm:cxn modelId="{91A2179C-326D-48F5-8992-F74B36EFFC88}" type="presOf" srcId="{1F84F51B-5038-4F88-9A04-352A2DD6FF77}" destId="{0265339C-5E64-4677-9691-6FE6985AEB6B}" srcOrd="0" destOrd="0" presId="urn:microsoft.com/office/officeart/2005/8/layout/vList6"/>
    <dgm:cxn modelId="{FB3B1FC6-4BFD-4D81-BD3C-DFB4C40DCCD7}" type="presOf" srcId="{6175D18E-836A-408B-9135-80241C83DA97}" destId="{1131FB5E-ABC9-4ABA-A71D-0B013D4B367C}" srcOrd="0" destOrd="0" presId="urn:microsoft.com/office/officeart/2005/8/layout/vList6"/>
    <dgm:cxn modelId="{F38F2946-DCC5-4342-ABD8-FC48B38815DB}" type="presOf" srcId="{BF723194-8841-4347-9D4F-C58F00DF30F6}" destId="{34069FF2-CE36-479C-9E1B-1957C0780FBB}" srcOrd="0" destOrd="0" presId="urn:microsoft.com/office/officeart/2005/8/layout/vList6"/>
    <dgm:cxn modelId="{5697FD81-BA96-4A92-B453-5048D52C25A8}" srcId="{6175D18E-836A-408B-9135-80241C83DA97}" destId="{17EB3C22-D948-42A7-BAA8-67AE068D097E}" srcOrd="2" destOrd="0" parTransId="{86C1D810-5927-4A00-86C3-A823ACBA7906}" sibTransId="{4D8A8E62-9BE6-4A77-BF45-CE5801A4514F}"/>
    <dgm:cxn modelId="{4166508A-69B1-4496-869D-A3712AE6BBF4}" srcId="{17EB3C22-D948-42A7-BAA8-67AE068D097E}" destId="{1F84F51B-5038-4F88-9A04-352A2DD6FF77}" srcOrd="0" destOrd="0" parTransId="{DC27629A-0FB5-4A71-94AB-BD1CFBAA9AA6}" sibTransId="{1F842580-0B5E-4294-9379-00CF75FB16F6}"/>
    <dgm:cxn modelId="{3F3F0002-3916-490F-80CB-377CE1109026}" srcId="{F73B73B7-1E85-47B1-8D81-79FB59E1294D}" destId="{A29E109B-9AFF-4A82-8F4D-6A7D002C43E4}" srcOrd="0" destOrd="0" parTransId="{883E17D9-0031-4CBD-8C2C-5A72CE60B3FC}" sibTransId="{124C1E19-4CC9-49F6-A486-372E78DDBA9E}"/>
    <dgm:cxn modelId="{FEF09647-567C-484C-BBF6-10190EA996E0}" type="presOf" srcId="{7B8A7247-780E-4242-BA0F-8D562A0D2EC7}" destId="{0265339C-5E64-4677-9691-6FE6985AEB6B}" srcOrd="0" destOrd="1" presId="urn:microsoft.com/office/officeart/2005/8/layout/vList6"/>
    <dgm:cxn modelId="{6DF32FC6-B4F2-45D4-ACD0-0058B7DDD850}" type="presOf" srcId="{17EB3C22-D948-42A7-BAA8-67AE068D097E}" destId="{D1ECD530-D433-47E3-B7DF-026DE2092A0A}" srcOrd="0" destOrd="0" presId="urn:microsoft.com/office/officeart/2005/8/layout/vList6"/>
    <dgm:cxn modelId="{C0AF73FD-C26A-412F-AEF5-B1D792C7210E}" type="presOf" srcId="{F73B73B7-1E85-47B1-8D81-79FB59E1294D}" destId="{DE55ED92-28BA-40E3-A126-06FE23A86E8A}" srcOrd="0" destOrd="0" presId="urn:microsoft.com/office/officeart/2005/8/layout/vList6"/>
    <dgm:cxn modelId="{14DD8D18-7AA6-4FD7-A865-6B5AD4CAA774}" type="presParOf" srcId="{1131FB5E-ABC9-4ABA-A71D-0B013D4B367C}" destId="{4AE83E98-CFC8-472F-98C7-0BD1300A5991}" srcOrd="0" destOrd="0" presId="urn:microsoft.com/office/officeart/2005/8/layout/vList6"/>
    <dgm:cxn modelId="{67CD4BA9-5F27-4786-8EB2-8D0D93F8C7C5}" type="presParOf" srcId="{4AE83E98-CFC8-472F-98C7-0BD1300A5991}" destId="{A20560F6-3C6F-4EC5-AC91-08326734757A}" srcOrd="0" destOrd="0" presId="urn:microsoft.com/office/officeart/2005/8/layout/vList6"/>
    <dgm:cxn modelId="{0F60EF71-845E-48AB-BE0D-C92A112CCBE7}" type="presParOf" srcId="{4AE83E98-CFC8-472F-98C7-0BD1300A5991}" destId="{34069FF2-CE36-479C-9E1B-1957C0780FBB}" srcOrd="1" destOrd="0" presId="urn:microsoft.com/office/officeart/2005/8/layout/vList6"/>
    <dgm:cxn modelId="{A6FDC9B7-F5E8-4B1A-92ED-F98847B9F76D}" type="presParOf" srcId="{1131FB5E-ABC9-4ABA-A71D-0B013D4B367C}" destId="{E4E379C4-7241-4C11-896E-66EC2F916DF2}" srcOrd="1" destOrd="0" presId="urn:microsoft.com/office/officeart/2005/8/layout/vList6"/>
    <dgm:cxn modelId="{DDC6D67B-4AE9-404B-B81B-3CA6F8CA16FD}" type="presParOf" srcId="{1131FB5E-ABC9-4ABA-A71D-0B013D4B367C}" destId="{148C3EC2-9537-41C4-9210-DB5E1983F512}" srcOrd="2" destOrd="0" presId="urn:microsoft.com/office/officeart/2005/8/layout/vList6"/>
    <dgm:cxn modelId="{D6E29613-4BF0-4826-B648-C6987391950A}" type="presParOf" srcId="{148C3EC2-9537-41C4-9210-DB5E1983F512}" destId="{DE55ED92-28BA-40E3-A126-06FE23A86E8A}" srcOrd="0" destOrd="0" presId="urn:microsoft.com/office/officeart/2005/8/layout/vList6"/>
    <dgm:cxn modelId="{D2115CD6-1FD2-4923-B94B-48EBE8F057A2}" type="presParOf" srcId="{148C3EC2-9537-41C4-9210-DB5E1983F512}" destId="{47989092-C03A-4BC7-B8F3-33922E040F22}" srcOrd="1" destOrd="0" presId="urn:microsoft.com/office/officeart/2005/8/layout/vList6"/>
    <dgm:cxn modelId="{67372814-D0EE-45E8-8885-0D8A223DE163}" type="presParOf" srcId="{1131FB5E-ABC9-4ABA-A71D-0B013D4B367C}" destId="{A08E1682-15C2-4652-A01C-0E7361F50FEA}" srcOrd="3" destOrd="0" presId="urn:microsoft.com/office/officeart/2005/8/layout/vList6"/>
    <dgm:cxn modelId="{9756BE7F-6CF7-4707-A559-74386C92F859}" type="presParOf" srcId="{1131FB5E-ABC9-4ABA-A71D-0B013D4B367C}" destId="{597086EA-8CFC-40B6-BEF3-FFC93285C142}" srcOrd="4" destOrd="0" presId="urn:microsoft.com/office/officeart/2005/8/layout/vList6"/>
    <dgm:cxn modelId="{F3BA71D6-E7EB-4845-BA19-53A91CEEAEFE}" type="presParOf" srcId="{597086EA-8CFC-40B6-BEF3-FFC93285C142}" destId="{D1ECD530-D433-47E3-B7DF-026DE2092A0A}" srcOrd="0" destOrd="0" presId="urn:microsoft.com/office/officeart/2005/8/layout/vList6"/>
    <dgm:cxn modelId="{3F2F2F6E-BDB8-4BF4-ADF7-966F2B61AAE0}" type="presParOf" srcId="{597086EA-8CFC-40B6-BEF3-FFC93285C142}" destId="{0265339C-5E64-4677-9691-6FE6985AEB6B}"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4310E0-8FCA-4D3B-8CCC-120C8CE45AEA}" type="doc">
      <dgm:prSet loTypeId="urn:microsoft.com/office/officeart/2005/8/layout/vList6" loCatId="process" qsTypeId="urn:microsoft.com/office/officeart/2005/8/quickstyle/simple3" qsCatId="simple" csTypeId="urn:microsoft.com/office/officeart/2005/8/colors/colorful1#1" csCatId="colorful" phldr="1"/>
      <dgm:spPr/>
      <dgm:t>
        <a:bodyPr/>
        <a:lstStyle/>
        <a:p>
          <a:endParaRPr lang="tr-TR"/>
        </a:p>
      </dgm:t>
    </dgm:pt>
    <dgm:pt modelId="{446AFB80-D90A-41E1-B749-C24BB7B2AAEE}">
      <dgm:prSet/>
      <dgm:spPr/>
      <dgm:t>
        <a:bodyPr/>
        <a:lstStyle/>
        <a:p>
          <a:r>
            <a:rPr lang="tr-TR" b="1" dirty="0" smtClean="0"/>
            <a:t>NİCEL ARAŞTIRMA </a:t>
          </a:r>
          <a:endParaRPr lang="tr-TR" b="1" dirty="0"/>
        </a:p>
      </dgm:t>
    </dgm:pt>
    <dgm:pt modelId="{6E4F9BC9-9F95-455A-BC85-FCEEFDA4250C}" type="parTrans" cxnId="{3D874D6A-D2B8-4AED-A357-A5B5C43BF214}">
      <dgm:prSet/>
      <dgm:spPr/>
      <dgm:t>
        <a:bodyPr/>
        <a:lstStyle/>
        <a:p>
          <a:endParaRPr lang="tr-TR"/>
        </a:p>
      </dgm:t>
    </dgm:pt>
    <dgm:pt modelId="{8BBCD738-1590-4F29-A378-BC056491E9C5}" type="sibTrans" cxnId="{3D874D6A-D2B8-4AED-A357-A5B5C43BF214}">
      <dgm:prSet/>
      <dgm:spPr/>
      <dgm:t>
        <a:bodyPr/>
        <a:lstStyle/>
        <a:p>
          <a:endParaRPr lang="tr-TR"/>
        </a:p>
      </dgm:t>
    </dgm:pt>
    <dgm:pt modelId="{7BA96C08-ABF3-4BFE-BE07-126058EEE9B7}">
      <dgm:prSet/>
      <dgm:spPr/>
      <dgm:t>
        <a:bodyPr/>
        <a:lstStyle/>
        <a:p>
          <a:r>
            <a:rPr lang="tr-TR" dirty="0" smtClean="0"/>
            <a:t>Nicel araştırma olaylar arasındaki ilişkileri tanımlamak için sayısal veriler kullanır. </a:t>
          </a:r>
          <a:endParaRPr lang="tr-TR" dirty="0"/>
        </a:p>
      </dgm:t>
    </dgm:pt>
    <dgm:pt modelId="{4EA5029E-C8F2-4E7C-A007-5C5851F0EC75}" type="parTrans" cxnId="{D812C16C-8370-44D1-AF54-C70766593190}">
      <dgm:prSet/>
      <dgm:spPr/>
      <dgm:t>
        <a:bodyPr/>
        <a:lstStyle/>
        <a:p>
          <a:endParaRPr lang="tr-TR"/>
        </a:p>
      </dgm:t>
    </dgm:pt>
    <dgm:pt modelId="{253D9991-BA1D-45A3-B1B0-391D3D71F63F}" type="sibTrans" cxnId="{D812C16C-8370-44D1-AF54-C70766593190}">
      <dgm:prSet/>
      <dgm:spPr/>
      <dgm:t>
        <a:bodyPr/>
        <a:lstStyle/>
        <a:p>
          <a:endParaRPr lang="tr-TR"/>
        </a:p>
      </dgm:t>
    </dgm:pt>
    <dgm:pt modelId="{9875C8AE-B4D9-4E27-AB06-F83E06CA1653}">
      <dgm:prSet/>
      <dgm:spPr/>
      <dgm:t>
        <a:bodyPr/>
        <a:lstStyle/>
        <a:p>
          <a:r>
            <a:rPr lang="tr-TR" dirty="0" smtClean="0"/>
            <a:t>Nicel araştırmanın bir araştırma problemi vardır. </a:t>
          </a:r>
          <a:endParaRPr lang="tr-TR" dirty="0"/>
        </a:p>
      </dgm:t>
    </dgm:pt>
    <dgm:pt modelId="{C62BA027-F9F7-4BB6-9C28-7C5F8837FB62}" type="parTrans" cxnId="{C54F28BE-8E6C-489F-B969-42B19499BFF3}">
      <dgm:prSet/>
      <dgm:spPr/>
      <dgm:t>
        <a:bodyPr/>
        <a:lstStyle/>
        <a:p>
          <a:endParaRPr lang="tr-TR"/>
        </a:p>
      </dgm:t>
    </dgm:pt>
    <dgm:pt modelId="{D97C474C-9F49-4444-90BF-9C3C2E0EB5DD}" type="sibTrans" cxnId="{C54F28BE-8E6C-489F-B969-42B19499BFF3}">
      <dgm:prSet/>
      <dgm:spPr/>
      <dgm:t>
        <a:bodyPr/>
        <a:lstStyle/>
        <a:p>
          <a:endParaRPr lang="tr-TR"/>
        </a:p>
      </dgm:t>
    </dgm:pt>
    <dgm:pt modelId="{FD43ED62-6274-4165-9C1B-A9F3D53373BD}">
      <dgm:prSet/>
      <dgm:spPr/>
      <dgm:t>
        <a:bodyPr/>
        <a:lstStyle/>
        <a:p>
          <a:r>
            <a:rPr lang="tr-TR" dirty="0" smtClean="0"/>
            <a:t>Sayısal araştırma düzenekleri bir rakam kökenlidir ve genellikle istatistik analizlerle değerlendirilebilecek olan çok miktardaki sayıların toplanmasını gerektirmektedir. Sayısal araştırmalar belli bir boyut içinde çeşitli grupların benzerliklerinin, oranlarının veya farklılıklarının belirlenmelerini sağlamaktadır. </a:t>
          </a:r>
          <a:endParaRPr lang="tr-TR" dirty="0"/>
        </a:p>
      </dgm:t>
    </dgm:pt>
    <dgm:pt modelId="{D20EF02A-7DEC-4E06-8DB1-E1245C954DF1}" type="parTrans" cxnId="{9C8E6F9A-5804-4DF7-9CC7-A3915456E172}">
      <dgm:prSet/>
      <dgm:spPr/>
      <dgm:t>
        <a:bodyPr/>
        <a:lstStyle/>
        <a:p>
          <a:endParaRPr lang="tr-TR"/>
        </a:p>
      </dgm:t>
    </dgm:pt>
    <dgm:pt modelId="{39E1EF81-74CD-474E-B6CC-E3078ED35FD4}" type="sibTrans" cxnId="{9C8E6F9A-5804-4DF7-9CC7-A3915456E172}">
      <dgm:prSet/>
      <dgm:spPr/>
      <dgm:t>
        <a:bodyPr/>
        <a:lstStyle/>
        <a:p>
          <a:endParaRPr lang="tr-TR"/>
        </a:p>
      </dgm:t>
    </dgm:pt>
    <dgm:pt modelId="{F3D12D2D-74DE-4A78-9EC4-0C09441F24DE}" type="pres">
      <dgm:prSet presAssocID="{A94310E0-8FCA-4D3B-8CCC-120C8CE45AEA}" presName="Name0" presStyleCnt="0">
        <dgm:presLayoutVars>
          <dgm:dir/>
          <dgm:animLvl val="lvl"/>
          <dgm:resizeHandles/>
        </dgm:presLayoutVars>
      </dgm:prSet>
      <dgm:spPr/>
      <dgm:t>
        <a:bodyPr/>
        <a:lstStyle/>
        <a:p>
          <a:endParaRPr lang="tr-TR"/>
        </a:p>
      </dgm:t>
    </dgm:pt>
    <dgm:pt modelId="{27C2FE24-4E27-405F-981D-3BE72D498F9D}" type="pres">
      <dgm:prSet presAssocID="{446AFB80-D90A-41E1-B749-C24BB7B2AAEE}" presName="linNode" presStyleCnt="0"/>
      <dgm:spPr/>
    </dgm:pt>
    <dgm:pt modelId="{F76EC8D3-199F-4603-983D-90F111BF041A}" type="pres">
      <dgm:prSet presAssocID="{446AFB80-D90A-41E1-B749-C24BB7B2AAEE}" presName="parentShp" presStyleLbl="node1" presStyleIdx="0" presStyleCnt="1">
        <dgm:presLayoutVars>
          <dgm:bulletEnabled val="1"/>
        </dgm:presLayoutVars>
      </dgm:prSet>
      <dgm:spPr/>
      <dgm:t>
        <a:bodyPr/>
        <a:lstStyle/>
        <a:p>
          <a:endParaRPr lang="tr-TR"/>
        </a:p>
      </dgm:t>
    </dgm:pt>
    <dgm:pt modelId="{937D28A5-1C63-48B6-B42C-CDA2415FE1B0}" type="pres">
      <dgm:prSet presAssocID="{446AFB80-D90A-41E1-B749-C24BB7B2AAEE}" presName="childShp" presStyleLbl="bgAccFollowNode1" presStyleIdx="0" presStyleCnt="1" custScaleX="173762">
        <dgm:presLayoutVars>
          <dgm:bulletEnabled val="1"/>
        </dgm:presLayoutVars>
      </dgm:prSet>
      <dgm:spPr/>
      <dgm:t>
        <a:bodyPr/>
        <a:lstStyle/>
        <a:p>
          <a:endParaRPr lang="tr-TR"/>
        </a:p>
      </dgm:t>
    </dgm:pt>
  </dgm:ptLst>
  <dgm:cxnLst>
    <dgm:cxn modelId="{002A338A-7C05-4600-A845-183467C5122D}" type="presOf" srcId="{446AFB80-D90A-41E1-B749-C24BB7B2AAEE}" destId="{F76EC8D3-199F-4603-983D-90F111BF041A}" srcOrd="0" destOrd="0" presId="urn:microsoft.com/office/officeart/2005/8/layout/vList6"/>
    <dgm:cxn modelId="{3D874D6A-D2B8-4AED-A357-A5B5C43BF214}" srcId="{A94310E0-8FCA-4D3B-8CCC-120C8CE45AEA}" destId="{446AFB80-D90A-41E1-B749-C24BB7B2AAEE}" srcOrd="0" destOrd="0" parTransId="{6E4F9BC9-9F95-455A-BC85-FCEEFDA4250C}" sibTransId="{8BBCD738-1590-4F29-A378-BC056491E9C5}"/>
    <dgm:cxn modelId="{5A217452-C63C-4EBA-9E8C-BC923E44316E}" type="presOf" srcId="{FD43ED62-6274-4165-9C1B-A9F3D53373BD}" destId="{937D28A5-1C63-48B6-B42C-CDA2415FE1B0}" srcOrd="0" destOrd="2" presId="urn:microsoft.com/office/officeart/2005/8/layout/vList6"/>
    <dgm:cxn modelId="{0C74ABDA-C781-4F84-A049-0E7E819A69D4}" type="presOf" srcId="{A94310E0-8FCA-4D3B-8CCC-120C8CE45AEA}" destId="{F3D12D2D-74DE-4A78-9EC4-0C09441F24DE}" srcOrd="0" destOrd="0" presId="urn:microsoft.com/office/officeart/2005/8/layout/vList6"/>
    <dgm:cxn modelId="{F67C8F93-D33E-456C-93F8-D3ABD0281590}" type="presOf" srcId="{7BA96C08-ABF3-4BFE-BE07-126058EEE9B7}" destId="{937D28A5-1C63-48B6-B42C-CDA2415FE1B0}" srcOrd="0" destOrd="0" presId="urn:microsoft.com/office/officeart/2005/8/layout/vList6"/>
    <dgm:cxn modelId="{D812C16C-8370-44D1-AF54-C70766593190}" srcId="{446AFB80-D90A-41E1-B749-C24BB7B2AAEE}" destId="{7BA96C08-ABF3-4BFE-BE07-126058EEE9B7}" srcOrd="0" destOrd="0" parTransId="{4EA5029E-C8F2-4E7C-A007-5C5851F0EC75}" sibTransId="{253D9991-BA1D-45A3-B1B0-391D3D71F63F}"/>
    <dgm:cxn modelId="{C54F28BE-8E6C-489F-B969-42B19499BFF3}" srcId="{446AFB80-D90A-41E1-B749-C24BB7B2AAEE}" destId="{9875C8AE-B4D9-4E27-AB06-F83E06CA1653}" srcOrd="1" destOrd="0" parTransId="{C62BA027-F9F7-4BB6-9C28-7C5F8837FB62}" sibTransId="{D97C474C-9F49-4444-90BF-9C3C2E0EB5DD}"/>
    <dgm:cxn modelId="{D8BBF335-7E27-4874-9575-71BE4C60B3E7}" type="presOf" srcId="{9875C8AE-B4D9-4E27-AB06-F83E06CA1653}" destId="{937D28A5-1C63-48B6-B42C-CDA2415FE1B0}" srcOrd="0" destOrd="1" presId="urn:microsoft.com/office/officeart/2005/8/layout/vList6"/>
    <dgm:cxn modelId="{9C8E6F9A-5804-4DF7-9CC7-A3915456E172}" srcId="{446AFB80-D90A-41E1-B749-C24BB7B2AAEE}" destId="{FD43ED62-6274-4165-9C1B-A9F3D53373BD}" srcOrd="2" destOrd="0" parTransId="{D20EF02A-7DEC-4E06-8DB1-E1245C954DF1}" sibTransId="{39E1EF81-74CD-474E-B6CC-E3078ED35FD4}"/>
    <dgm:cxn modelId="{C054E969-798B-450B-A5D3-7106E6EDB8E8}" type="presParOf" srcId="{F3D12D2D-74DE-4A78-9EC4-0C09441F24DE}" destId="{27C2FE24-4E27-405F-981D-3BE72D498F9D}" srcOrd="0" destOrd="0" presId="urn:microsoft.com/office/officeart/2005/8/layout/vList6"/>
    <dgm:cxn modelId="{ADFD4731-792F-464F-992B-77176D86860C}" type="presParOf" srcId="{27C2FE24-4E27-405F-981D-3BE72D498F9D}" destId="{F76EC8D3-199F-4603-983D-90F111BF041A}" srcOrd="0" destOrd="0" presId="urn:microsoft.com/office/officeart/2005/8/layout/vList6"/>
    <dgm:cxn modelId="{52B6E654-1EA3-4521-9233-B4C0D3D95B4F}" type="presParOf" srcId="{27C2FE24-4E27-405F-981D-3BE72D498F9D}" destId="{937D28A5-1C63-48B6-B42C-CDA2415FE1B0}"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4310E0-8FCA-4D3B-8CCC-120C8CE45AEA}" type="doc">
      <dgm:prSet loTypeId="urn:microsoft.com/office/officeart/2005/8/layout/vList6" loCatId="process" qsTypeId="urn:microsoft.com/office/officeart/2005/8/quickstyle/simple3" qsCatId="simple" csTypeId="urn:microsoft.com/office/officeart/2005/8/colors/colorful1#2" csCatId="colorful" phldr="1"/>
      <dgm:spPr/>
      <dgm:t>
        <a:bodyPr/>
        <a:lstStyle/>
        <a:p>
          <a:endParaRPr lang="tr-TR"/>
        </a:p>
      </dgm:t>
    </dgm:pt>
    <dgm:pt modelId="{49B8F0AD-6AE3-4B9A-ADBE-6A684F10DAA3}">
      <dgm:prSet/>
      <dgm:spPr/>
      <dgm:t>
        <a:bodyPr/>
        <a:lstStyle/>
        <a:p>
          <a:r>
            <a:rPr lang="tr-TR" b="1" dirty="0" smtClean="0"/>
            <a:t>NİTEL ARAŞTIRMA </a:t>
          </a:r>
          <a:endParaRPr lang="tr-TR" b="1" dirty="0"/>
        </a:p>
      </dgm:t>
    </dgm:pt>
    <dgm:pt modelId="{21DE58A4-F4D1-4DBD-882A-5E0C98954606}" type="parTrans" cxnId="{55B09767-1329-4FCF-9BE7-2A030FAD63DE}">
      <dgm:prSet/>
      <dgm:spPr/>
      <dgm:t>
        <a:bodyPr/>
        <a:lstStyle/>
        <a:p>
          <a:endParaRPr lang="tr-TR"/>
        </a:p>
      </dgm:t>
    </dgm:pt>
    <dgm:pt modelId="{8287311A-65FF-424C-853C-14C726378D32}" type="sibTrans" cxnId="{55B09767-1329-4FCF-9BE7-2A030FAD63DE}">
      <dgm:prSet/>
      <dgm:spPr/>
      <dgm:t>
        <a:bodyPr/>
        <a:lstStyle/>
        <a:p>
          <a:endParaRPr lang="tr-TR"/>
        </a:p>
      </dgm:t>
    </dgm:pt>
    <dgm:pt modelId="{634BAD94-4689-48F7-B986-64DFB53BCADC}">
      <dgm:prSet/>
      <dgm:spPr/>
      <dgm:t>
        <a:bodyPr/>
        <a:lstStyle/>
        <a:p>
          <a:r>
            <a:rPr lang="tr-TR" dirty="0" smtClean="0"/>
            <a:t>Nitel araştırma insan davranışlarını veya deneyimlerini tanımlamak için sözcükleri veri olarak kullanır.</a:t>
          </a:r>
          <a:endParaRPr lang="tr-TR" dirty="0"/>
        </a:p>
      </dgm:t>
    </dgm:pt>
    <dgm:pt modelId="{B2E6C75F-7F7C-4518-9253-85A14600E740}" type="parTrans" cxnId="{3FC365A4-A570-4AB8-BF9A-1CFB4F23F42E}">
      <dgm:prSet/>
      <dgm:spPr/>
      <dgm:t>
        <a:bodyPr/>
        <a:lstStyle/>
        <a:p>
          <a:endParaRPr lang="tr-TR"/>
        </a:p>
      </dgm:t>
    </dgm:pt>
    <dgm:pt modelId="{20E0C0AE-C606-4AB3-9D32-DF6DBA711EBD}" type="sibTrans" cxnId="{3FC365A4-A570-4AB8-BF9A-1CFB4F23F42E}">
      <dgm:prSet/>
      <dgm:spPr/>
      <dgm:t>
        <a:bodyPr/>
        <a:lstStyle/>
        <a:p>
          <a:endParaRPr lang="tr-TR"/>
        </a:p>
      </dgm:t>
    </dgm:pt>
    <dgm:pt modelId="{876EF5FB-D4EE-44ED-A970-6D31E430F436}">
      <dgm:prSet/>
      <dgm:spPr/>
      <dgm:t>
        <a:bodyPr/>
        <a:lstStyle/>
        <a:p>
          <a:r>
            <a:rPr lang="tr-TR" dirty="0" smtClean="0"/>
            <a:t> Nitel araştırmanın bir araştırma sorusu vardır. </a:t>
          </a:r>
          <a:endParaRPr lang="tr-TR" dirty="0"/>
        </a:p>
      </dgm:t>
    </dgm:pt>
    <dgm:pt modelId="{FA972E94-FAE2-4FE4-A575-DB8271B00C31}" type="parTrans" cxnId="{3DBA0559-2D7C-41B9-8F00-F093497029FC}">
      <dgm:prSet/>
      <dgm:spPr/>
      <dgm:t>
        <a:bodyPr/>
        <a:lstStyle/>
        <a:p>
          <a:endParaRPr lang="tr-TR"/>
        </a:p>
      </dgm:t>
    </dgm:pt>
    <dgm:pt modelId="{CEC084BA-0876-4591-803D-230C3B674BE8}" type="sibTrans" cxnId="{3DBA0559-2D7C-41B9-8F00-F093497029FC}">
      <dgm:prSet/>
      <dgm:spPr/>
      <dgm:t>
        <a:bodyPr/>
        <a:lstStyle/>
        <a:p>
          <a:endParaRPr lang="tr-TR"/>
        </a:p>
      </dgm:t>
    </dgm:pt>
    <dgm:pt modelId="{17D86BE8-4A36-44E5-9CAB-D527D54C0DCE}">
      <dgm:prSet/>
      <dgm:spPr/>
      <dgm:t>
        <a:bodyPr/>
        <a:lstStyle/>
        <a:p>
          <a:r>
            <a:rPr lang="tr-TR" dirty="0" smtClean="0"/>
            <a:t>Niteliksel araştırma düzenekleri ise daha çok soyut kaynaklıdır. Nitel yaklaşımlar kişinin yazdıklarını, söylediklerini veya gözlenen davranışlarını temel veri kaynağı olarak ele alır. Nitel araştırma, “ilişkilerin anlamını ve türünü keşfetmek için gözlemlerin sayısal olmayan bir biçimde incelenmesi ve yorumlanmasıdır.”</a:t>
          </a:r>
          <a:endParaRPr lang="tr-TR" dirty="0"/>
        </a:p>
      </dgm:t>
    </dgm:pt>
    <dgm:pt modelId="{F2DF9A36-FAA3-4F7A-82A8-1578340D3DD0}" type="parTrans" cxnId="{6419EE78-B54A-47DA-8623-4E341E797D01}">
      <dgm:prSet/>
      <dgm:spPr/>
      <dgm:t>
        <a:bodyPr/>
        <a:lstStyle/>
        <a:p>
          <a:endParaRPr lang="tr-TR"/>
        </a:p>
      </dgm:t>
    </dgm:pt>
    <dgm:pt modelId="{A07C9E75-5558-4D15-B5C2-D422C465CA37}" type="sibTrans" cxnId="{6419EE78-B54A-47DA-8623-4E341E797D01}">
      <dgm:prSet/>
      <dgm:spPr/>
      <dgm:t>
        <a:bodyPr/>
        <a:lstStyle/>
        <a:p>
          <a:endParaRPr lang="tr-TR"/>
        </a:p>
      </dgm:t>
    </dgm:pt>
    <dgm:pt modelId="{F3D12D2D-74DE-4A78-9EC4-0C09441F24DE}" type="pres">
      <dgm:prSet presAssocID="{A94310E0-8FCA-4D3B-8CCC-120C8CE45AEA}" presName="Name0" presStyleCnt="0">
        <dgm:presLayoutVars>
          <dgm:dir/>
          <dgm:animLvl val="lvl"/>
          <dgm:resizeHandles/>
        </dgm:presLayoutVars>
      </dgm:prSet>
      <dgm:spPr/>
      <dgm:t>
        <a:bodyPr/>
        <a:lstStyle/>
        <a:p>
          <a:endParaRPr lang="tr-TR"/>
        </a:p>
      </dgm:t>
    </dgm:pt>
    <dgm:pt modelId="{5A65FCDE-703C-4763-AE18-644340DA930E}" type="pres">
      <dgm:prSet presAssocID="{49B8F0AD-6AE3-4B9A-ADBE-6A684F10DAA3}" presName="linNode" presStyleCnt="0"/>
      <dgm:spPr/>
    </dgm:pt>
    <dgm:pt modelId="{7D6F38CB-4391-47C5-8439-2DFF76D83A43}" type="pres">
      <dgm:prSet presAssocID="{49B8F0AD-6AE3-4B9A-ADBE-6A684F10DAA3}" presName="parentShp" presStyleLbl="node1" presStyleIdx="0" presStyleCnt="1" custScaleX="67968" custLinFactNeighborX="-10677">
        <dgm:presLayoutVars>
          <dgm:bulletEnabled val="1"/>
        </dgm:presLayoutVars>
      </dgm:prSet>
      <dgm:spPr/>
      <dgm:t>
        <a:bodyPr/>
        <a:lstStyle/>
        <a:p>
          <a:endParaRPr lang="tr-TR"/>
        </a:p>
      </dgm:t>
    </dgm:pt>
    <dgm:pt modelId="{8818A2CE-43CC-4802-89D0-5E94A4162695}" type="pres">
      <dgm:prSet presAssocID="{49B8F0AD-6AE3-4B9A-ADBE-6A684F10DAA3}" presName="childShp" presStyleLbl="bgAccFollowNode1" presStyleIdx="0" presStyleCnt="1" custScaleX="141387" custLinFactNeighborX="112">
        <dgm:presLayoutVars>
          <dgm:bulletEnabled val="1"/>
        </dgm:presLayoutVars>
      </dgm:prSet>
      <dgm:spPr/>
      <dgm:t>
        <a:bodyPr/>
        <a:lstStyle/>
        <a:p>
          <a:endParaRPr lang="tr-TR"/>
        </a:p>
      </dgm:t>
    </dgm:pt>
  </dgm:ptLst>
  <dgm:cxnLst>
    <dgm:cxn modelId="{2D2DA2CC-9884-4446-925E-CCCAA848A062}" type="presOf" srcId="{876EF5FB-D4EE-44ED-A970-6D31E430F436}" destId="{8818A2CE-43CC-4802-89D0-5E94A4162695}" srcOrd="0" destOrd="1" presId="urn:microsoft.com/office/officeart/2005/8/layout/vList6"/>
    <dgm:cxn modelId="{54B68368-5944-45AD-8D1D-4750EF285F5C}" type="presOf" srcId="{49B8F0AD-6AE3-4B9A-ADBE-6A684F10DAA3}" destId="{7D6F38CB-4391-47C5-8439-2DFF76D83A43}" srcOrd="0" destOrd="0" presId="urn:microsoft.com/office/officeart/2005/8/layout/vList6"/>
    <dgm:cxn modelId="{6419EE78-B54A-47DA-8623-4E341E797D01}" srcId="{49B8F0AD-6AE3-4B9A-ADBE-6A684F10DAA3}" destId="{17D86BE8-4A36-44E5-9CAB-D527D54C0DCE}" srcOrd="2" destOrd="0" parTransId="{F2DF9A36-FAA3-4F7A-82A8-1578340D3DD0}" sibTransId="{A07C9E75-5558-4D15-B5C2-D422C465CA37}"/>
    <dgm:cxn modelId="{E4AC7E5F-2FBD-49D4-A699-777A25EA42A6}" type="presOf" srcId="{634BAD94-4689-48F7-B986-64DFB53BCADC}" destId="{8818A2CE-43CC-4802-89D0-5E94A4162695}" srcOrd="0" destOrd="0" presId="urn:microsoft.com/office/officeart/2005/8/layout/vList6"/>
    <dgm:cxn modelId="{3FC365A4-A570-4AB8-BF9A-1CFB4F23F42E}" srcId="{49B8F0AD-6AE3-4B9A-ADBE-6A684F10DAA3}" destId="{634BAD94-4689-48F7-B986-64DFB53BCADC}" srcOrd="0" destOrd="0" parTransId="{B2E6C75F-7F7C-4518-9253-85A14600E740}" sibTransId="{20E0C0AE-C606-4AB3-9D32-DF6DBA711EBD}"/>
    <dgm:cxn modelId="{55B09767-1329-4FCF-9BE7-2A030FAD63DE}" srcId="{A94310E0-8FCA-4D3B-8CCC-120C8CE45AEA}" destId="{49B8F0AD-6AE3-4B9A-ADBE-6A684F10DAA3}" srcOrd="0" destOrd="0" parTransId="{21DE58A4-F4D1-4DBD-882A-5E0C98954606}" sibTransId="{8287311A-65FF-424C-853C-14C726378D32}"/>
    <dgm:cxn modelId="{342F505B-51C1-47E3-82DF-51FAAE1E6032}" type="presOf" srcId="{17D86BE8-4A36-44E5-9CAB-D527D54C0DCE}" destId="{8818A2CE-43CC-4802-89D0-5E94A4162695}" srcOrd="0" destOrd="2" presId="urn:microsoft.com/office/officeart/2005/8/layout/vList6"/>
    <dgm:cxn modelId="{3DBA0559-2D7C-41B9-8F00-F093497029FC}" srcId="{49B8F0AD-6AE3-4B9A-ADBE-6A684F10DAA3}" destId="{876EF5FB-D4EE-44ED-A970-6D31E430F436}" srcOrd="1" destOrd="0" parTransId="{FA972E94-FAE2-4FE4-A575-DB8271B00C31}" sibTransId="{CEC084BA-0876-4591-803D-230C3B674BE8}"/>
    <dgm:cxn modelId="{DFA40256-2C69-4215-B2F9-7A8432CF95E6}" type="presOf" srcId="{A94310E0-8FCA-4D3B-8CCC-120C8CE45AEA}" destId="{F3D12D2D-74DE-4A78-9EC4-0C09441F24DE}" srcOrd="0" destOrd="0" presId="urn:microsoft.com/office/officeart/2005/8/layout/vList6"/>
    <dgm:cxn modelId="{6747B103-DB01-497B-9E32-778EDA34796E}" type="presParOf" srcId="{F3D12D2D-74DE-4A78-9EC4-0C09441F24DE}" destId="{5A65FCDE-703C-4763-AE18-644340DA930E}" srcOrd="0" destOrd="0" presId="urn:microsoft.com/office/officeart/2005/8/layout/vList6"/>
    <dgm:cxn modelId="{FF6EE0D9-0E45-402E-923A-C6230F13B52C}" type="presParOf" srcId="{5A65FCDE-703C-4763-AE18-644340DA930E}" destId="{7D6F38CB-4391-47C5-8439-2DFF76D83A43}" srcOrd="0" destOrd="0" presId="urn:microsoft.com/office/officeart/2005/8/layout/vList6"/>
    <dgm:cxn modelId="{325AD85C-771B-42B1-B516-95CC8E444ED6}" type="presParOf" srcId="{5A65FCDE-703C-4763-AE18-644340DA930E}" destId="{8818A2CE-43CC-4802-89D0-5E94A4162695}"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04331E-650C-4D26-95A0-434B745CF026}" type="doc">
      <dgm:prSet loTypeId="urn:microsoft.com/office/officeart/2005/8/layout/list1" loCatId="list" qsTypeId="urn:microsoft.com/office/officeart/2005/8/quickstyle/simple3" qsCatId="simple" csTypeId="urn:microsoft.com/office/officeart/2005/8/colors/colorful5" csCatId="colorful" phldr="1"/>
      <dgm:spPr/>
      <dgm:t>
        <a:bodyPr/>
        <a:lstStyle/>
        <a:p>
          <a:endParaRPr lang="tr-TR"/>
        </a:p>
      </dgm:t>
    </dgm:pt>
    <dgm:pt modelId="{C812C3CD-E1A9-4508-9262-71BAB5214C23}">
      <dgm:prSet phldrT="[Metin]" custT="1"/>
      <dgm:spPr/>
      <dgm:t>
        <a:bodyPr/>
        <a:lstStyle/>
        <a:p>
          <a:r>
            <a:rPr lang="tr-TR" sz="3200" b="1" dirty="0" smtClean="0"/>
            <a:t>Deneysel Model</a:t>
          </a:r>
          <a:endParaRPr lang="tr-TR" sz="3200" b="1" dirty="0"/>
        </a:p>
      </dgm:t>
    </dgm:pt>
    <dgm:pt modelId="{175E73A4-CACE-4A48-942B-A2BDDEAD4618}" type="parTrans" cxnId="{8BD76FC6-02EC-46A4-B930-B093497E65AB}">
      <dgm:prSet/>
      <dgm:spPr/>
      <dgm:t>
        <a:bodyPr/>
        <a:lstStyle/>
        <a:p>
          <a:endParaRPr lang="tr-TR"/>
        </a:p>
      </dgm:t>
    </dgm:pt>
    <dgm:pt modelId="{440D48AA-188A-4513-AAFF-FFEA45C77217}" type="sibTrans" cxnId="{8BD76FC6-02EC-46A4-B930-B093497E65AB}">
      <dgm:prSet/>
      <dgm:spPr/>
      <dgm:t>
        <a:bodyPr/>
        <a:lstStyle/>
        <a:p>
          <a:endParaRPr lang="tr-TR"/>
        </a:p>
      </dgm:t>
    </dgm:pt>
    <dgm:pt modelId="{8CFEB074-708D-4450-8CBF-1CA5F2294445}">
      <dgm:prSet phldrT="[Metin]" custT="1"/>
      <dgm:spPr/>
      <dgm:t>
        <a:bodyPr/>
        <a:lstStyle/>
        <a:p>
          <a:r>
            <a:rPr lang="tr-TR" sz="3200" b="1" dirty="0" smtClean="0"/>
            <a:t> </a:t>
          </a:r>
          <a:r>
            <a:rPr lang="tr-TR" sz="3200" b="1" dirty="0" err="1" smtClean="0"/>
            <a:t>Korelasyonel</a:t>
          </a:r>
          <a:r>
            <a:rPr lang="tr-TR" sz="3200" b="1" dirty="0" smtClean="0"/>
            <a:t> Araştırma</a:t>
          </a:r>
          <a:endParaRPr lang="tr-TR" sz="3200" b="1" dirty="0"/>
        </a:p>
      </dgm:t>
    </dgm:pt>
    <dgm:pt modelId="{6AB6E51F-8B00-402A-B9CE-165CE54C0A7A}" type="parTrans" cxnId="{88711807-33DF-403C-AF3B-3DF19C809E18}">
      <dgm:prSet/>
      <dgm:spPr/>
      <dgm:t>
        <a:bodyPr/>
        <a:lstStyle/>
        <a:p>
          <a:endParaRPr lang="tr-TR"/>
        </a:p>
      </dgm:t>
    </dgm:pt>
    <dgm:pt modelId="{8E733E4A-1FD4-4452-A8F2-A4292497A02A}" type="sibTrans" cxnId="{88711807-33DF-403C-AF3B-3DF19C809E18}">
      <dgm:prSet/>
      <dgm:spPr/>
      <dgm:t>
        <a:bodyPr/>
        <a:lstStyle/>
        <a:p>
          <a:endParaRPr lang="tr-TR"/>
        </a:p>
      </dgm:t>
    </dgm:pt>
    <dgm:pt modelId="{AA831E89-A0E1-4E5B-9519-1FAE991C0642}">
      <dgm:prSet phldrT="[Metin]" custT="1"/>
      <dgm:spPr/>
      <dgm:t>
        <a:bodyPr/>
        <a:lstStyle/>
        <a:p>
          <a:r>
            <a:rPr lang="tr-TR" sz="3200" b="1" dirty="0" smtClean="0"/>
            <a:t>Tek Denekli Araştırma</a:t>
          </a:r>
          <a:endParaRPr lang="tr-TR" sz="3200" b="1" dirty="0"/>
        </a:p>
      </dgm:t>
    </dgm:pt>
    <dgm:pt modelId="{AC304B68-871A-4E05-BCD0-409FEE500796}" type="parTrans" cxnId="{B6024889-9972-498D-A6D2-F09F23C31508}">
      <dgm:prSet/>
      <dgm:spPr/>
      <dgm:t>
        <a:bodyPr/>
        <a:lstStyle/>
        <a:p>
          <a:endParaRPr lang="tr-TR"/>
        </a:p>
      </dgm:t>
    </dgm:pt>
    <dgm:pt modelId="{E8FAFBEA-20E3-412D-A105-6A61FAA360C4}" type="sibTrans" cxnId="{B6024889-9972-498D-A6D2-F09F23C31508}">
      <dgm:prSet/>
      <dgm:spPr/>
      <dgm:t>
        <a:bodyPr/>
        <a:lstStyle/>
        <a:p>
          <a:endParaRPr lang="tr-TR"/>
        </a:p>
      </dgm:t>
    </dgm:pt>
    <dgm:pt modelId="{BA55CAB0-B819-4C39-BAFA-BB72FC969B35}">
      <dgm:prSet phldrT="[Metin]" custT="1"/>
      <dgm:spPr/>
      <dgm:t>
        <a:bodyPr/>
        <a:lstStyle/>
        <a:p>
          <a:r>
            <a:rPr lang="tr-TR" sz="3200" b="1" dirty="0" smtClean="0"/>
            <a:t>Nedensel-karşılaştırma Araştırması</a:t>
          </a:r>
          <a:endParaRPr lang="tr-TR" sz="3200" b="1" dirty="0"/>
        </a:p>
      </dgm:t>
    </dgm:pt>
    <dgm:pt modelId="{F21FDCC1-9F14-4FB7-AEF2-0429366CCBF7}" type="parTrans" cxnId="{024000AE-1247-4578-AA5A-808D2736EB98}">
      <dgm:prSet/>
      <dgm:spPr/>
      <dgm:t>
        <a:bodyPr/>
        <a:lstStyle/>
        <a:p>
          <a:endParaRPr lang="tr-TR"/>
        </a:p>
      </dgm:t>
    </dgm:pt>
    <dgm:pt modelId="{01122B79-4A23-4DEF-B916-989A352B163C}" type="sibTrans" cxnId="{024000AE-1247-4578-AA5A-808D2736EB98}">
      <dgm:prSet/>
      <dgm:spPr/>
      <dgm:t>
        <a:bodyPr/>
        <a:lstStyle/>
        <a:p>
          <a:endParaRPr lang="tr-TR"/>
        </a:p>
      </dgm:t>
    </dgm:pt>
    <dgm:pt modelId="{93C91A91-9F8B-4DFF-9B1A-1B519DAF5B4F}">
      <dgm:prSet phldrT="[Metin]" custT="1"/>
      <dgm:spPr/>
      <dgm:t>
        <a:bodyPr/>
        <a:lstStyle/>
        <a:p>
          <a:r>
            <a:rPr lang="tr-TR" sz="3200" b="1" dirty="0" smtClean="0"/>
            <a:t>Tasarım Ve Geliştirme Araştırması</a:t>
          </a:r>
        </a:p>
      </dgm:t>
    </dgm:pt>
    <dgm:pt modelId="{381C2CB9-EE48-472F-846A-829F8DCEFB1C}" type="parTrans" cxnId="{2F767C2A-1312-4DA6-9E38-5EBC07F8573C}">
      <dgm:prSet/>
      <dgm:spPr/>
      <dgm:t>
        <a:bodyPr/>
        <a:lstStyle/>
        <a:p>
          <a:endParaRPr lang="tr-TR"/>
        </a:p>
      </dgm:t>
    </dgm:pt>
    <dgm:pt modelId="{7B037B5E-B22D-443B-9055-FA35FA9E0E94}" type="sibTrans" cxnId="{2F767C2A-1312-4DA6-9E38-5EBC07F8573C}">
      <dgm:prSet/>
      <dgm:spPr/>
      <dgm:t>
        <a:bodyPr/>
        <a:lstStyle/>
        <a:p>
          <a:endParaRPr lang="tr-TR"/>
        </a:p>
      </dgm:t>
    </dgm:pt>
    <dgm:pt modelId="{077AF2D2-AD37-44F8-B556-2D61ECE7BC96}">
      <dgm:prSet phldrT="[Metin]" custT="1"/>
      <dgm:spPr/>
      <dgm:t>
        <a:bodyPr/>
        <a:lstStyle/>
        <a:p>
          <a:r>
            <a:rPr lang="tr-TR" sz="3200" b="1" dirty="0" smtClean="0"/>
            <a:t>Meta-analiz</a:t>
          </a:r>
          <a:endParaRPr lang="tr-TR" sz="3200" b="1" dirty="0"/>
        </a:p>
      </dgm:t>
    </dgm:pt>
    <dgm:pt modelId="{760468EF-7E7E-4A61-AE94-D6B81C4F9891}" type="parTrans" cxnId="{CC0AB4BD-025F-4ADC-B1A5-689AA26A4D88}">
      <dgm:prSet/>
      <dgm:spPr/>
      <dgm:t>
        <a:bodyPr/>
        <a:lstStyle/>
        <a:p>
          <a:endParaRPr lang="tr-TR"/>
        </a:p>
      </dgm:t>
    </dgm:pt>
    <dgm:pt modelId="{4B1A7A76-3B9A-4763-9B18-6363CD9E3814}" type="sibTrans" cxnId="{CC0AB4BD-025F-4ADC-B1A5-689AA26A4D88}">
      <dgm:prSet/>
      <dgm:spPr/>
      <dgm:t>
        <a:bodyPr/>
        <a:lstStyle/>
        <a:p>
          <a:endParaRPr lang="tr-TR"/>
        </a:p>
      </dgm:t>
    </dgm:pt>
    <dgm:pt modelId="{C4FE01E4-AD71-4D8C-87DF-2E0E1EDED519}">
      <dgm:prSet phldrT="[Metin]" custT="1"/>
      <dgm:spPr/>
      <dgm:t>
        <a:bodyPr/>
        <a:lstStyle/>
        <a:p>
          <a:r>
            <a:rPr lang="tr-TR" sz="3200" b="1" dirty="0" smtClean="0"/>
            <a:t>Tarama çalışması</a:t>
          </a:r>
          <a:endParaRPr lang="tr-TR" sz="3200" b="1" dirty="0"/>
        </a:p>
      </dgm:t>
    </dgm:pt>
    <dgm:pt modelId="{DD9A6F9C-5917-4744-AB6E-37149CB11444}" type="parTrans" cxnId="{5F1E8781-9477-4F4F-B163-AC6131B5F52C}">
      <dgm:prSet/>
      <dgm:spPr/>
    </dgm:pt>
    <dgm:pt modelId="{B70E69DE-3938-4D24-8F79-864B21A51128}" type="sibTrans" cxnId="{5F1E8781-9477-4F4F-B163-AC6131B5F52C}">
      <dgm:prSet/>
      <dgm:spPr/>
    </dgm:pt>
    <dgm:pt modelId="{594AC4DD-25BE-49EB-8950-E5DF610FE21A}" type="pres">
      <dgm:prSet presAssocID="{C104331E-650C-4D26-95A0-434B745CF026}" presName="linear" presStyleCnt="0">
        <dgm:presLayoutVars>
          <dgm:dir/>
          <dgm:animLvl val="lvl"/>
          <dgm:resizeHandles val="exact"/>
        </dgm:presLayoutVars>
      </dgm:prSet>
      <dgm:spPr/>
      <dgm:t>
        <a:bodyPr/>
        <a:lstStyle/>
        <a:p>
          <a:endParaRPr lang="tr-TR"/>
        </a:p>
      </dgm:t>
    </dgm:pt>
    <dgm:pt modelId="{D255F701-483C-47EA-892B-CFD6F27E9730}" type="pres">
      <dgm:prSet presAssocID="{C4FE01E4-AD71-4D8C-87DF-2E0E1EDED519}" presName="parentLin" presStyleCnt="0"/>
      <dgm:spPr/>
    </dgm:pt>
    <dgm:pt modelId="{DD347115-4677-4783-BCD5-5FA7250688AA}" type="pres">
      <dgm:prSet presAssocID="{C4FE01E4-AD71-4D8C-87DF-2E0E1EDED519}" presName="parentLeftMargin" presStyleLbl="node1" presStyleIdx="0" presStyleCnt="7"/>
      <dgm:spPr/>
      <dgm:t>
        <a:bodyPr/>
        <a:lstStyle/>
        <a:p>
          <a:endParaRPr lang="tr-TR"/>
        </a:p>
      </dgm:t>
    </dgm:pt>
    <dgm:pt modelId="{263ACD08-5D10-40B7-A9CF-B6B65B607635}" type="pres">
      <dgm:prSet presAssocID="{C4FE01E4-AD71-4D8C-87DF-2E0E1EDED519}" presName="parentText" presStyleLbl="node1" presStyleIdx="0" presStyleCnt="7">
        <dgm:presLayoutVars>
          <dgm:chMax val="0"/>
          <dgm:bulletEnabled val="1"/>
        </dgm:presLayoutVars>
      </dgm:prSet>
      <dgm:spPr/>
      <dgm:t>
        <a:bodyPr/>
        <a:lstStyle/>
        <a:p>
          <a:endParaRPr lang="tr-TR"/>
        </a:p>
      </dgm:t>
    </dgm:pt>
    <dgm:pt modelId="{50813755-250C-4AFB-BDCB-18E6C5A6C21B}" type="pres">
      <dgm:prSet presAssocID="{C4FE01E4-AD71-4D8C-87DF-2E0E1EDED519}" presName="negativeSpace" presStyleCnt="0"/>
      <dgm:spPr/>
    </dgm:pt>
    <dgm:pt modelId="{298BBEBF-E519-48B3-9301-C4D49EAEEB20}" type="pres">
      <dgm:prSet presAssocID="{C4FE01E4-AD71-4D8C-87DF-2E0E1EDED519}" presName="childText" presStyleLbl="conFgAcc1" presStyleIdx="0" presStyleCnt="7">
        <dgm:presLayoutVars>
          <dgm:bulletEnabled val="1"/>
        </dgm:presLayoutVars>
      </dgm:prSet>
      <dgm:spPr/>
    </dgm:pt>
    <dgm:pt modelId="{E86BE498-B50C-4E0F-B776-A454C2FA33F6}" type="pres">
      <dgm:prSet presAssocID="{B70E69DE-3938-4D24-8F79-864B21A51128}" presName="spaceBetweenRectangles" presStyleCnt="0"/>
      <dgm:spPr/>
    </dgm:pt>
    <dgm:pt modelId="{EAF79DB0-ED67-4174-9635-8F489E1F7851}" type="pres">
      <dgm:prSet presAssocID="{C812C3CD-E1A9-4508-9262-71BAB5214C23}" presName="parentLin" presStyleCnt="0"/>
      <dgm:spPr/>
    </dgm:pt>
    <dgm:pt modelId="{903AD677-7D46-404F-8907-6331481A275A}" type="pres">
      <dgm:prSet presAssocID="{C812C3CD-E1A9-4508-9262-71BAB5214C23}" presName="parentLeftMargin" presStyleLbl="node1" presStyleIdx="0" presStyleCnt="7"/>
      <dgm:spPr/>
      <dgm:t>
        <a:bodyPr/>
        <a:lstStyle/>
        <a:p>
          <a:endParaRPr lang="tr-TR"/>
        </a:p>
      </dgm:t>
    </dgm:pt>
    <dgm:pt modelId="{749F38E9-7D84-41BA-A052-31797684C222}" type="pres">
      <dgm:prSet presAssocID="{C812C3CD-E1A9-4508-9262-71BAB5214C23}" presName="parentText" presStyleLbl="node1" presStyleIdx="1" presStyleCnt="7" custScaleX="110438">
        <dgm:presLayoutVars>
          <dgm:chMax val="0"/>
          <dgm:bulletEnabled val="1"/>
        </dgm:presLayoutVars>
      </dgm:prSet>
      <dgm:spPr/>
      <dgm:t>
        <a:bodyPr/>
        <a:lstStyle/>
        <a:p>
          <a:endParaRPr lang="tr-TR"/>
        </a:p>
      </dgm:t>
    </dgm:pt>
    <dgm:pt modelId="{046BA3F9-358F-496E-8E79-53ACD21D65B8}" type="pres">
      <dgm:prSet presAssocID="{C812C3CD-E1A9-4508-9262-71BAB5214C23}" presName="negativeSpace" presStyleCnt="0"/>
      <dgm:spPr/>
    </dgm:pt>
    <dgm:pt modelId="{6B45A8DC-B4AD-4B49-8C2E-911F0B49292E}" type="pres">
      <dgm:prSet presAssocID="{C812C3CD-E1A9-4508-9262-71BAB5214C23}" presName="childText" presStyleLbl="conFgAcc1" presStyleIdx="1" presStyleCnt="7">
        <dgm:presLayoutVars>
          <dgm:bulletEnabled val="1"/>
        </dgm:presLayoutVars>
      </dgm:prSet>
      <dgm:spPr/>
    </dgm:pt>
    <dgm:pt modelId="{D2BC534A-B407-4A41-B0FC-D22F837AEF0B}" type="pres">
      <dgm:prSet presAssocID="{440D48AA-188A-4513-AAFF-FFEA45C77217}" presName="spaceBetweenRectangles" presStyleCnt="0"/>
      <dgm:spPr/>
    </dgm:pt>
    <dgm:pt modelId="{43E8F036-4BE4-4412-AF15-FA02495C5616}" type="pres">
      <dgm:prSet presAssocID="{077AF2D2-AD37-44F8-B556-2D61ECE7BC96}" presName="parentLin" presStyleCnt="0"/>
      <dgm:spPr/>
    </dgm:pt>
    <dgm:pt modelId="{76D47B88-4775-4F00-9FA6-3A5FA5B678C2}" type="pres">
      <dgm:prSet presAssocID="{077AF2D2-AD37-44F8-B556-2D61ECE7BC96}" presName="parentLeftMargin" presStyleLbl="node1" presStyleIdx="1" presStyleCnt="7"/>
      <dgm:spPr/>
      <dgm:t>
        <a:bodyPr/>
        <a:lstStyle/>
        <a:p>
          <a:endParaRPr lang="tr-TR"/>
        </a:p>
      </dgm:t>
    </dgm:pt>
    <dgm:pt modelId="{197BBA0B-10F9-4225-AA74-597ADE612B74}" type="pres">
      <dgm:prSet presAssocID="{077AF2D2-AD37-44F8-B556-2D61ECE7BC96}" presName="parentText" presStyleLbl="node1" presStyleIdx="2" presStyleCnt="7" custScaleX="110438">
        <dgm:presLayoutVars>
          <dgm:chMax val="0"/>
          <dgm:bulletEnabled val="1"/>
        </dgm:presLayoutVars>
      </dgm:prSet>
      <dgm:spPr/>
      <dgm:t>
        <a:bodyPr/>
        <a:lstStyle/>
        <a:p>
          <a:endParaRPr lang="tr-TR"/>
        </a:p>
      </dgm:t>
    </dgm:pt>
    <dgm:pt modelId="{9E096321-F48E-4121-BD5E-BBA3BE715FEC}" type="pres">
      <dgm:prSet presAssocID="{077AF2D2-AD37-44F8-B556-2D61ECE7BC96}" presName="negativeSpace" presStyleCnt="0"/>
      <dgm:spPr/>
    </dgm:pt>
    <dgm:pt modelId="{1FAFF4CD-F11A-4E5C-BAF2-CE8344FC6D92}" type="pres">
      <dgm:prSet presAssocID="{077AF2D2-AD37-44F8-B556-2D61ECE7BC96}" presName="childText" presStyleLbl="conFgAcc1" presStyleIdx="2" presStyleCnt="7">
        <dgm:presLayoutVars>
          <dgm:bulletEnabled val="1"/>
        </dgm:presLayoutVars>
      </dgm:prSet>
      <dgm:spPr/>
    </dgm:pt>
    <dgm:pt modelId="{BA064E23-114F-462B-88DD-169468EED728}" type="pres">
      <dgm:prSet presAssocID="{4B1A7A76-3B9A-4763-9B18-6363CD9E3814}" presName="spaceBetweenRectangles" presStyleCnt="0"/>
      <dgm:spPr/>
    </dgm:pt>
    <dgm:pt modelId="{2BE3CFA0-0257-45B7-8EC7-4AE5CB6B2E59}" type="pres">
      <dgm:prSet presAssocID="{8CFEB074-708D-4450-8CBF-1CA5F2294445}" presName="parentLin" presStyleCnt="0"/>
      <dgm:spPr/>
    </dgm:pt>
    <dgm:pt modelId="{2ED72767-BD07-48B9-BB2F-FB77A748739E}" type="pres">
      <dgm:prSet presAssocID="{8CFEB074-708D-4450-8CBF-1CA5F2294445}" presName="parentLeftMargin" presStyleLbl="node1" presStyleIdx="2" presStyleCnt="7"/>
      <dgm:spPr/>
      <dgm:t>
        <a:bodyPr/>
        <a:lstStyle/>
        <a:p>
          <a:endParaRPr lang="tr-TR"/>
        </a:p>
      </dgm:t>
    </dgm:pt>
    <dgm:pt modelId="{7896E109-5025-48F4-ADC6-9B12CF8BE271}" type="pres">
      <dgm:prSet presAssocID="{8CFEB074-708D-4450-8CBF-1CA5F2294445}" presName="parentText" presStyleLbl="node1" presStyleIdx="3" presStyleCnt="7" custScaleX="110438">
        <dgm:presLayoutVars>
          <dgm:chMax val="0"/>
          <dgm:bulletEnabled val="1"/>
        </dgm:presLayoutVars>
      </dgm:prSet>
      <dgm:spPr/>
      <dgm:t>
        <a:bodyPr/>
        <a:lstStyle/>
        <a:p>
          <a:endParaRPr lang="tr-TR"/>
        </a:p>
      </dgm:t>
    </dgm:pt>
    <dgm:pt modelId="{EA44E239-0470-469D-B3D2-B37DE784E462}" type="pres">
      <dgm:prSet presAssocID="{8CFEB074-708D-4450-8CBF-1CA5F2294445}" presName="negativeSpace" presStyleCnt="0"/>
      <dgm:spPr/>
    </dgm:pt>
    <dgm:pt modelId="{1C69E84E-AF25-4BE2-B54B-DAE6E48DF12C}" type="pres">
      <dgm:prSet presAssocID="{8CFEB074-708D-4450-8CBF-1CA5F2294445}" presName="childText" presStyleLbl="conFgAcc1" presStyleIdx="3" presStyleCnt="7">
        <dgm:presLayoutVars>
          <dgm:bulletEnabled val="1"/>
        </dgm:presLayoutVars>
      </dgm:prSet>
      <dgm:spPr/>
    </dgm:pt>
    <dgm:pt modelId="{43D74994-24A9-4C21-A874-DFEC86588BF9}" type="pres">
      <dgm:prSet presAssocID="{8E733E4A-1FD4-4452-A8F2-A4292497A02A}" presName="spaceBetweenRectangles" presStyleCnt="0"/>
      <dgm:spPr/>
    </dgm:pt>
    <dgm:pt modelId="{F27D5284-0D89-4247-BC04-B0BBE77AA31B}" type="pres">
      <dgm:prSet presAssocID="{AA831E89-A0E1-4E5B-9519-1FAE991C0642}" presName="parentLin" presStyleCnt="0"/>
      <dgm:spPr/>
    </dgm:pt>
    <dgm:pt modelId="{8502BB47-2A98-4595-B6FD-CCD1BE532D69}" type="pres">
      <dgm:prSet presAssocID="{AA831E89-A0E1-4E5B-9519-1FAE991C0642}" presName="parentLeftMargin" presStyleLbl="node1" presStyleIdx="3" presStyleCnt="7"/>
      <dgm:spPr/>
      <dgm:t>
        <a:bodyPr/>
        <a:lstStyle/>
        <a:p>
          <a:endParaRPr lang="tr-TR"/>
        </a:p>
      </dgm:t>
    </dgm:pt>
    <dgm:pt modelId="{4EEDBB3C-5793-495D-B05A-6AA5A843AF93}" type="pres">
      <dgm:prSet presAssocID="{AA831E89-A0E1-4E5B-9519-1FAE991C0642}" presName="parentText" presStyleLbl="node1" presStyleIdx="4" presStyleCnt="7" custScaleX="110438">
        <dgm:presLayoutVars>
          <dgm:chMax val="0"/>
          <dgm:bulletEnabled val="1"/>
        </dgm:presLayoutVars>
      </dgm:prSet>
      <dgm:spPr/>
      <dgm:t>
        <a:bodyPr/>
        <a:lstStyle/>
        <a:p>
          <a:endParaRPr lang="tr-TR"/>
        </a:p>
      </dgm:t>
    </dgm:pt>
    <dgm:pt modelId="{23A1D5D4-A723-4127-975D-0E4279FCE940}" type="pres">
      <dgm:prSet presAssocID="{AA831E89-A0E1-4E5B-9519-1FAE991C0642}" presName="negativeSpace" presStyleCnt="0"/>
      <dgm:spPr/>
    </dgm:pt>
    <dgm:pt modelId="{DDAD1498-33D4-4AB1-A814-EAD228B534D0}" type="pres">
      <dgm:prSet presAssocID="{AA831E89-A0E1-4E5B-9519-1FAE991C0642}" presName="childText" presStyleLbl="conFgAcc1" presStyleIdx="4" presStyleCnt="7">
        <dgm:presLayoutVars>
          <dgm:bulletEnabled val="1"/>
        </dgm:presLayoutVars>
      </dgm:prSet>
      <dgm:spPr/>
    </dgm:pt>
    <dgm:pt modelId="{1AB2D08A-B83E-4FF4-AC22-2C48BC62E896}" type="pres">
      <dgm:prSet presAssocID="{E8FAFBEA-20E3-412D-A105-6A61FAA360C4}" presName="spaceBetweenRectangles" presStyleCnt="0"/>
      <dgm:spPr/>
    </dgm:pt>
    <dgm:pt modelId="{D5738E4B-6ED3-4DD1-BC36-E311229E366C}" type="pres">
      <dgm:prSet presAssocID="{BA55CAB0-B819-4C39-BAFA-BB72FC969B35}" presName="parentLin" presStyleCnt="0"/>
      <dgm:spPr/>
    </dgm:pt>
    <dgm:pt modelId="{034B7CA7-DD56-483B-8D1F-945ED434DE66}" type="pres">
      <dgm:prSet presAssocID="{BA55CAB0-B819-4C39-BAFA-BB72FC969B35}" presName="parentLeftMargin" presStyleLbl="node1" presStyleIdx="4" presStyleCnt="7"/>
      <dgm:spPr/>
      <dgm:t>
        <a:bodyPr/>
        <a:lstStyle/>
        <a:p>
          <a:endParaRPr lang="tr-TR"/>
        </a:p>
      </dgm:t>
    </dgm:pt>
    <dgm:pt modelId="{27FD0209-B8CC-49CD-B06C-DF43A6CE3338}" type="pres">
      <dgm:prSet presAssocID="{BA55CAB0-B819-4C39-BAFA-BB72FC969B35}" presName="parentText" presStyleLbl="node1" presStyleIdx="5" presStyleCnt="7" custScaleX="110438">
        <dgm:presLayoutVars>
          <dgm:chMax val="0"/>
          <dgm:bulletEnabled val="1"/>
        </dgm:presLayoutVars>
      </dgm:prSet>
      <dgm:spPr/>
      <dgm:t>
        <a:bodyPr/>
        <a:lstStyle/>
        <a:p>
          <a:endParaRPr lang="tr-TR"/>
        </a:p>
      </dgm:t>
    </dgm:pt>
    <dgm:pt modelId="{ACE17109-68A3-4A1E-9EBE-7D3826B02001}" type="pres">
      <dgm:prSet presAssocID="{BA55CAB0-B819-4C39-BAFA-BB72FC969B35}" presName="negativeSpace" presStyleCnt="0"/>
      <dgm:spPr/>
    </dgm:pt>
    <dgm:pt modelId="{ACC71C25-EBD2-4BD0-9003-2B828BEF9530}" type="pres">
      <dgm:prSet presAssocID="{BA55CAB0-B819-4C39-BAFA-BB72FC969B35}" presName="childText" presStyleLbl="conFgAcc1" presStyleIdx="5" presStyleCnt="7">
        <dgm:presLayoutVars>
          <dgm:bulletEnabled val="1"/>
        </dgm:presLayoutVars>
      </dgm:prSet>
      <dgm:spPr/>
    </dgm:pt>
    <dgm:pt modelId="{5404C8B7-EA34-4578-969B-9DF5BC6D0FBC}" type="pres">
      <dgm:prSet presAssocID="{01122B79-4A23-4DEF-B916-989A352B163C}" presName="spaceBetweenRectangles" presStyleCnt="0"/>
      <dgm:spPr/>
    </dgm:pt>
    <dgm:pt modelId="{2348C92E-84C5-4FE7-9B7C-0B73C022EEE3}" type="pres">
      <dgm:prSet presAssocID="{93C91A91-9F8B-4DFF-9B1A-1B519DAF5B4F}" presName="parentLin" presStyleCnt="0"/>
      <dgm:spPr/>
    </dgm:pt>
    <dgm:pt modelId="{4A8BE704-1D0B-49D8-84CB-AFEF19542A4B}" type="pres">
      <dgm:prSet presAssocID="{93C91A91-9F8B-4DFF-9B1A-1B519DAF5B4F}" presName="parentLeftMargin" presStyleLbl="node1" presStyleIdx="5" presStyleCnt="7"/>
      <dgm:spPr/>
      <dgm:t>
        <a:bodyPr/>
        <a:lstStyle/>
        <a:p>
          <a:endParaRPr lang="tr-TR"/>
        </a:p>
      </dgm:t>
    </dgm:pt>
    <dgm:pt modelId="{E6A3BC26-1EC9-4AC5-9BDE-AAFEC98992D0}" type="pres">
      <dgm:prSet presAssocID="{93C91A91-9F8B-4DFF-9B1A-1B519DAF5B4F}" presName="parentText" presStyleLbl="node1" presStyleIdx="6" presStyleCnt="7" custScaleX="110438">
        <dgm:presLayoutVars>
          <dgm:chMax val="0"/>
          <dgm:bulletEnabled val="1"/>
        </dgm:presLayoutVars>
      </dgm:prSet>
      <dgm:spPr/>
      <dgm:t>
        <a:bodyPr/>
        <a:lstStyle/>
        <a:p>
          <a:endParaRPr lang="tr-TR"/>
        </a:p>
      </dgm:t>
    </dgm:pt>
    <dgm:pt modelId="{86271A73-20A4-4FB3-88C0-F0E047D70C1D}" type="pres">
      <dgm:prSet presAssocID="{93C91A91-9F8B-4DFF-9B1A-1B519DAF5B4F}" presName="negativeSpace" presStyleCnt="0"/>
      <dgm:spPr/>
    </dgm:pt>
    <dgm:pt modelId="{0A314E41-D9E5-4081-B7B7-20919106BE25}" type="pres">
      <dgm:prSet presAssocID="{93C91A91-9F8B-4DFF-9B1A-1B519DAF5B4F}" presName="childText" presStyleLbl="conFgAcc1" presStyleIdx="6" presStyleCnt="7">
        <dgm:presLayoutVars>
          <dgm:bulletEnabled val="1"/>
        </dgm:presLayoutVars>
      </dgm:prSet>
      <dgm:spPr/>
    </dgm:pt>
  </dgm:ptLst>
  <dgm:cxnLst>
    <dgm:cxn modelId="{024000AE-1247-4578-AA5A-808D2736EB98}" srcId="{C104331E-650C-4D26-95A0-434B745CF026}" destId="{BA55CAB0-B819-4C39-BAFA-BB72FC969B35}" srcOrd="5" destOrd="0" parTransId="{F21FDCC1-9F14-4FB7-AEF2-0429366CCBF7}" sibTransId="{01122B79-4A23-4DEF-B916-989A352B163C}"/>
    <dgm:cxn modelId="{88711807-33DF-403C-AF3B-3DF19C809E18}" srcId="{C104331E-650C-4D26-95A0-434B745CF026}" destId="{8CFEB074-708D-4450-8CBF-1CA5F2294445}" srcOrd="3" destOrd="0" parTransId="{6AB6E51F-8B00-402A-B9CE-165CE54C0A7A}" sibTransId="{8E733E4A-1FD4-4452-A8F2-A4292497A02A}"/>
    <dgm:cxn modelId="{9B03783F-71DC-47B6-A418-1987264EABA1}" type="presOf" srcId="{8CFEB074-708D-4450-8CBF-1CA5F2294445}" destId="{2ED72767-BD07-48B9-BB2F-FB77A748739E}" srcOrd="0" destOrd="0" presId="urn:microsoft.com/office/officeart/2005/8/layout/list1"/>
    <dgm:cxn modelId="{CC0AB4BD-025F-4ADC-B1A5-689AA26A4D88}" srcId="{C104331E-650C-4D26-95A0-434B745CF026}" destId="{077AF2D2-AD37-44F8-B556-2D61ECE7BC96}" srcOrd="2" destOrd="0" parTransId="{760468EF-7E7E-4A61-AE94-D6B81C4F9891}" sibTransId="{4B1A7A76-3B9A-4763-9B18-6363CD9E3814}"/>
    <dgm:cxn modelId="{8BD76FC6-02EC-46A4-B930-B093497E65AB}" srcId="{C104331E-650C-4D26-95A0-434B745CF026}" destId="{C812C3CD-E1A9-4508-9262-71BAB5214C23}" srcOrd="1" destOrd="0" parTransId="{175E73A4-CACE-4A48-942B-A2BDDEAD4618}" sibTransId="{440D48AA-188A-4513-AAFF-FFEA45C77217}"/>
    <dgm:cxn modelId="{6CBD0062-39D6-4FD5-8B9D-61435B31AF66}" type="presOf" srcId="{077AF2D2-AD37-44F8-B556-2D61ECE7BC96}" destId="{76D47B88-4775-4F00-9FA6-3A5FA5B678C2}" srcOrd="0" destOrd="0" presId="urn:microsoft.com/office/officeart/2005/8/layout/list1"/>
    <dgm:cxn modelId="{ACEBBE95-24BE-4A85-99EB-912D6B1061A4}" type="presOf" srcId="{AA831E89-A0E1-4E5B-9519-1FAE991C0642}" destId="{8502BB47-2A98-4595-B6FD-CCD1BE532D69}" srcOrd="0" destOrd="0" presId="urn:microsoft.com/office/officeart/2005/8/layout/list1"/>
    <dgm:cxn modelId="{B6024889-9972-498D-A6D2-F09F23C31508}" srcId="{C104331E-650C-4D26-95A0-434B745CF026}" destId="{AA831E89-A0E1-4E5B-9519-1FAE991C0642}" srcOrd="4" destOrd="0" parTransId="{AC304B68-871A-4E05-BCD0-409FEE500796}" sibTransId="{E8FAFBEA-20E3-412D-A105-6A61FAA360C4}"/>
    <dgm:cxn modelId="{5CE62747-B457-40DB-BF28-CED1E826B1DC}" type="presOf" srcId="{93C91A91-9F8B-4DFF-9B1A-1B519DAF5B4F}" destId="{E6A3BC26-1EC9-4AC5-9BDE-AAFEC98992D0}" srcOrd="1" destOrd="0" presId="urn:microsoft.com/office/officeart/2005/8/layout/list1"/>
    <dgm:cxn modelId="{3C5D6F5E-3C1D-4AB8-9096-18A2211FC090}" type="presOf" srcId="{C4FE01E4-AD71-4D8C-87DF-2E0E1EDED519}" destId="{DD347115-4677-4783-BCD5-5FA7250688AA}" srcOrd="0" destOrd="0" presId="urn:microsoft.com/office/officeart/2005/8/layout/list1"/>
    <dgm:cxn modelId="{3557554A-CA19-468B-B981-98266F244D47}" type="presOf" srcId="{AA831E89-A0E1-4E5B-9519-1FAE991C0642}" destId="{4EEDBB3C-5793-495D-B05A-6AA5A843AF93}" srcOrd="1" destOrd="0" presId="urn:microsoft.com/office/officeart/2005/8/layout/list1"/>
    <dgm:cxn modelId="{2E20D92A-DCE0-4D32-8CD9-08071EC5B33B}" type="presOf" srcId="{C104331E-650C-4D26-95A0-434B745CF026}" destId="{594AC4DD-25BE-49EB-8950-E5DF610FE21A}" srcOrd="0" destOrd="0" presId="urn:microsoft.com/office/officeart/2005/8/layout/list1"/>
    <dgm:cxn modelId="{2F767C2A-1312-4DA6-9E38-5EBC07F8573C}" srcId="{C104331E-650C-4D26-95A0-434B745CF026}" destId="{93C91A91-9F8B-4DFF-9B1A-1B519DAF5B4F}" srcOrd="6" destOrd="0" parTransId="{381C2CB9-EE48-472F-846A-829F8DCEFB1C}" sibTransId="{7B037B5E-B22D-443B-9055-FA35FA9E0E94}"/>
    <dgm:cxn modelId="{7343F281-013A-44F2-B4BD-B7D6D8D652F4}" type="presOf" srcId="{C812C3CD-E1A9-4508-9262-71BAB5214C23}" destId="{903AD677-7D46-404F-8907-6331481A275A}" srcOrd="0" destOrd="0" presId="urn:microsoft.com/office/officeart/2005/8/layout/list1"/>
    <dgm:cxn modelId="{5F1E8781-9477-4F4F-B163-AC6131B5F52C}" srcId="{C104331E-650C-4D26-95A0-434B745CF026}" destId="{C4FE01E4-AD71-4D8C-87DF-2E0E1EDED519}" srcOrd="0" destOrd="0" parTransId="{DD9A6F9C-5917-4744-AB6E-37149CB11444}" sibTransId="{B70E69DE-3938-4D24-8F79-864B21A51128}"/>
    <dgm:cxn modelId="{F9E0752A-1DF3-40EF-9AB6-6FAD26423F00}" type="presOf" srcId="{8CFEB074-708D-4450-8CBF-1CA5F2294445}" destId="{7896E109-5025-48F4-ADC6-9B12CF8BE271}" srcOrd="1" destOrd="0" presId="urn:microsoft.com/office/officeart/2005/8/layout/list1"/>
    <dgm:cxn modelId="{F9D16AF5-6C1C-4CEC-AF77-3867327C0C8A}" type="presOf" srcId="{C812C3CD-E1A9-4508-9262-71BAB5214C23}" destId="{749F38E9-7D84-41BA-A052-31797684C222}" srcOrd="1" destOrd="0" presId="urn:microsoft.com/office/officeart/2005/8/layout/list1"/>
    <dgm:cxn modelId="{A02037FC-9A20-472D-A7EB-F02414A50FD9}" type="presOf" srcId="{BA55CAB0-B819-4C39-BAFA-BB72FC969B35}" destId="{27FD0209-B8CC-49CD-B06C-DF43A6CE3338}" srcOrd="1" destOrd="0" presId="urn:microsoft.com/office/officeart/2005/8/layout/list1"/>
    <dgm:cxn modelId="{AFD0442C-6257-4554-B4B7-7455FC2820D4}" type="presOf" srcId="{BA55CAB0-B819-4C39-BAFA-BB72FC969B35}" destId="{034B7CA7-DD56-483B-8D1F-945ED434DE66}" srcOrd="0" destOrd="0" presId="urn:microsoft.com/office/officeart/2005/8/layout/list1"/>
    <dgm:cxn modelId="{E6A5DFBC-88BE-4358-A2CD-66D9F567D6F0}" type="presOf" srcId="{077AF2D2-AD37-44F8-B556-2D61ECE7BC96}" destId="{197BBA0B-10F9-4225-AA74-597ADE612B74}" srcOrd="1" destOrd="0" presId="urn:microsoft.com/office/officeart/2005/8/layout/list1"/>
    <dgm:cxn modelId="{0B1176B6-F40C-4093-83BB-FAA8BE9C6936}" type="presOf" srcId="{C4FE01E4-AD71-4D8C-87DF-2E0E1EDED519}" destId="{263ACD08-5D10-40B7-A9CF-B6B65B607635}" srcOrd="1" destOrd="0" presId="urn:microsoft.com/office/officeart/2005/8/layout/list1"/>
    <dgm:cxn modelId="{77F6501A-DD89-4829-8182-4E160E13A8D4}" type="presOf" srcId="{93C91A91-9F8B-4DFF-9B1A-1B519DAF5B4F}" destId="{4A8BE704-1D0B-49D8-84CB-AFEF19542A4B}" srcOrd="0" destOrd="0" presId="urn:microsoft.com/office/officeart/2005/8/layout/list1"/>
    <dgm:cxn modelId="{9CB88087-9E11-418F-9B47-707F56C2A544}" type="presParOf" srcId="{594AC4DD-25BE-49EB-8950-E5DF610FE21A}" destId="{D255F701-483C-47EA-892B-CFD6F27E9730}" srcOrd="0" destOrd="0" presId="urn:microsoft.com/office/officeart/2005/8/layout/list1"/>
    <dgm:cxn modelId="{365CE122-70A7-4340-B91E-05C902866E3A}" type="presParOf" srcId="{D255F701-483C-47EA-892B-CFD6F27E9730}" destId="{DD347115-4677-4783-BCD5-5FA7250688AA}" srcOrd="0" destOrd="0" presId="urn:microsoft.com/office/officeart/2005/8/layout/list1"/>
    <dgm:cxn modelId="{129FB83B-2F38-48A5-98A9-0832749091F5}" type="presParOf" srcId="{D255F701-483C-47EA-892B-CFD6F27E9730}" destId="{263ACD08-5D10-40B7-A9CF-B6B65B607635}" srcOrd="1" destOrd="0" presId="urn:microsoft.com/office/officeart/2005/8/layout/list1"/>
    <dgm:cxn modelId="{F20B762E-933F-46FE-B8A8-7A257E6E9B99}" type="presParOf" srcId="{594AC4DD-25BE-49EB-8950-E5DF610FE21A}" destId="{50813755-250C-4AFB-BDCB-18E6C5A6C21B}" srcOrd="1" destOrd="0" presId="urn:microsoft.com/office/officeart/2005/8/layout/list1"/>
    <dgm:cxn modelId="{FBAE9E25-28E9-460E-9A41-09CBD8277DF6}" type="presParOf" srcId="{594AC4DD-25BE-49EB-8950-E5DF610FE21A}" destId="{298BBEBF-E519-48B3-9301-C4D49EAEEB20}" srcOrd="2" destOrd="0" presId="urn:microsoft.com/office/officeart/2005/8/layout/list1"/>
    <dgm:cxn modelId="{0037C1B1-9072-4A5C-94F3-B0DBB44EE91F}" type="presParOf" srcId="{594AC4DD-25BE-49EB-8950-E5DF610FE21A}" destId="{E86BE498-B50C-4E0F-B776-A454C2FA33F6}" srcOrd="3" destOrd="0" presId="urn:microsoft.com/office/officeart/2005/8/layout/list1"/>
    <dgm:cxn modelId="{EC29079B-B547-4089-AFA2-51D6C348D750}" type="presParOf" srcId="{594AC4DD-25BE-49EB-8950-E5DF610FE21A}" destId="{EAF79DB0-ED67-4174-9635-8F489E1F7851}" srcOrd="4" destOrd="0" presId="urn:microsoft.com/office/officeart/2005/8/layout/list1"/>
    <dgm:cxn modelId="{787017BD-BAC1-423D-81EA-CD442FE8744F}" type="presParOf" srcId="{EAF79DB0-ED67-4174-9635-8F489E1F7851}" destId="{903AD677-7D46-404F-8907-6331481A275A}" srcOrd="0" destOrd="0" presId="urn:microsoft.com/office/officeart/2005/8/layout/list1"/>
    <dgm:cxn modelId="{13E0049F-EC99-4F6D-9E5C-341B9B3F87C1}" type="presParOf" srcId="{EAF79DB0-ED67-4174-9635-8F489E1F7851}" destId="{749F38E9-7D84-41BA-A052-31797684C222}" srcOrd="1" destOrd="0" presId="urn:microsoft.com/office/officeart/2005/8/layout/list1"/>
    <dgm:cxn modelId="{B16BDB58-4A18-4148-89B8-87051E799E86}" type="presParOf" srcId="{594AC4DD-25BE-49EB-8950-E5DF610FE21A}" destId="{046BA3F9-358F-496E-8E79-53ACD21D65B8}" srcOrd="5" destOrd="0" presId="urn:microsoft.com/office/officeart/2005/8/layout/list1"/>
    <dgm:cxn modelId="{65AD4397-5437-4CC6-A1A8-F8976286FCF5}" type="presParOf" srcId="{594AC4DD-25BE-49EB-8950-E5DF610FE21A}" destId="{6B45A8DC-B4AD-4B49-8C2E-911F0B49292E}" srcOrd="6" destOrd="0" presId="urn:microsoft.com/office/officeart/2005/8/layout/list1"/>
    <dgm:cxn modelId="{51BE68D9-1B6F-4466-B87C-C0574B307E2C}" type="presParOf" srcId="{594AC4DD-25BE-49EB-8950-E5DF610FE21A}" destId="{D2BC534A-B407-4A41-B0FC-D22F837AEF0B}" srcOrd="7" destOrd="0" presId="urn:microsoft.com/office/officeart/2005/8/layout/list1"/>
    <dgm:cxn modelId="{DFB146A6-539E-4E58-873B-21CFA05F89D9}" type="presParOf" srcId="{594AC4DD-25BE-49EB-8950-E5DF610FE21A}" destId="{43E8F036-4BE4-4412-AF15-FA02495C5616}" srcOrd="8" destOrd="0" presId="urn:microsoft.com/office/officeart/2005/8/layout/list1"/>
    <dgm:cxn modelId="{39EB6BB3-E33C-4A99-9AC8-15F3BA865D36}" type="presParOf" srcId="{43E8F036-4BE4-4412-AF15-FA02495C5616}" destId="{76D47B88-4775-4F00-9FA6-3A5FA5B678C2}" srcOrd="0" destOrd="0" presId="urn:microsoft.com/office/officeart/2005/8/layout/list1"/>
    <dgm:cxn modelId="{F45BBAD3-6000-4FFD-A43F-290020D8409D}" type="presParOf" srcId="{43E8F036-4BE4-4412-AF15-FA02495C5616}" destId="{197BBA0B-10F9-4225-AA74-597ADE612B74}" srcOrd="1" destOrd="0" presId="urn:microsoft.com/office/officeart/2005/8/layout/list1"/>
    <dgm:cxn modelId="{9BEF8308-0E9A-42B7-B251-A8625CFA9F39}" type="presParOf" srcId="{594AC4DD-25BE-49EB-8950-E5DF610FE21A}" destId="{9E096321-F48E-4121-BD5E-BBA3BE715FEC}" srcOrd="9" destOrd="0" presId="urn:microsoft.com/office/officeart/2005/8/layout/list1"/>
    <dgm:cxn modelId="{1700647F-E2E6-4BB3-BC12-4D1EE8CFB13C}" type="presParOf" srcId="{594AC4DD-25BE-49EB-8950-E5DF610FE21A}" destId="{1FAFF4CD-F11A-4E5C-BAF2-CE8344FC6D92}" srcOrd="10" destOrd="0" presId="urn:microsoft.com/office/officeart/2005/8/layout/list1"/>
    <dgm:cxn modelId="{4952E5BD-A8EE-4EF9-BDBD-59A75C53FAE2}" type="presParOf" srcId="{594AC4DD-25BE-49EB-8950-E5DF610FE21A}" destId="{BA064E23-114F-462B-88DD-169468EED728}" srcOrd="11" destOrd="0" presId="urn:microsoft.com/office/officeart/2005/8/layout/list1"/>
    <dgm:cxn modelId="{ADC9EBE0-A694-4F38-9CA7-DC0CDBEC3D4D}" type="presParOf" srcId="{594AC4DD-25BE-49EB-8950-E5DF610FE21A}" destId="{2BE3CFA0-0257-45B7-8EC7-4AE5CB6B2E59}" srcOrd="12" destOrd="0" presId="urn:microsoft.com/office/officeart/2005/8/layout/list1"/>
    <dgm:cxn modelId="{3354C86B-1D77-4BBE-A1CB-0674EAD5DA61}" type="presParOf" srcId="{2BE3CFA0-0257-45B7-8EC7-4AE5CB6B2E59}" destId="{2ED72767-BD07-48B9-BB2F-FB77A748739E}" srcOrd="0" destOrd="0" presId="urn:microsoft.com/office/officeart/2005/8/layout/list1"/>
    <dgm:cxn modelId="{2164F6DF-773B-487E-80E9-0AC6F5D3B9A1}" type="presParOf" srcId="{2BE3CFA0-0257-45B7-8EC7-4AE5CB6B2E59}" destId="{7896E109-5025-48F4-ADC6-9B12CF8BE271}" srcOrd="1" destOrd="0" presId="urn:microsoft.com/office/officeart/2005/8/layout/list1"/>
    <dgm:cxn modelId="{2A8ABF81-5E06-402B-B885-F2FCD158347B}" type="presParOf" srcId="{594AC4DD-25BE-49EB-8950-E5DF610FE21A}" destId="{EA44E239-0470-469D-B3D2-B37DE784E462}" srcOrd="13" destOrd="0" presId="urn:microsoft.com/office/officeart/2005/8/layout/list1"/>
    <dgm:cxn modelId="{8F6E2594-59D0-4ABA-8730-03EEFB28DFC6}" type="presParOf" srcId="{594AC4DD-25BE-49EB-8950-E5DF610FE21A}" destId="{1C69E84E-AF25-4BE2-B54B-DAE6E48DF12C}" srcOrd="14" destOrd="0" presId="urn:microsoft.com/office/officeart/2005/8/layout/list1"/>
    <dgm:cxn modelId="{DF6B6D05-DC20-4B61-8930-86C507E96107}" type="presParOf" srcId="{594AC4DD-25BE-49EB-8950-E5DF610FE21A}" destId="{43D74994-24A9-4C21-A874-DFEC86588BF9}" srcOrd="15" destOrd="0" presId="urn:microsoft.com/office/officeart/2005/8/layout/list1"/>
    <dgm:cxn modelId="{4DE13BFD-7C7F-4106-9EFE-6D61520ABC04}" type="presParOf" srcId="{594AC4DD-25BE-49EB-8950-E5DF610FE21A}" destId="{F27D5284-0D89-4247-BC04-B0BBE77AA31B}" srcOrd="16" destOrd="0" presId="urn:microsoft.com/office/officeart/2005/8/layout/list1"/>
    <dgm:cxn modelId="{CA7EDC53-8D70-4DE4-9FE8-206C46D725FE}" type="presParOf" srcId="{F27D5284-0D89-4247-BC04-B0BBE77AA31B}" destId="{8502BB47-2A98-4595-B6FD-CCD1BE532D69}" srcOrd="0" destOrd="0" presId="urn:microsoft.com/office/officeart/2005/8/layout/list1"/>
    <dgm:cxn modelId="{13DACED8-950A-480F-80DE-5A822A64B008}" type="presParOf" srcId="{F27D5284-0D89-4247-BC04-B0BBE77AA31B}" destId="{4EEDBB3C-5793-495D-B05A-6AA5A843AF93}" srcOrd="1" destOrd="0" presId="urn:microsoft.com/office/officeart/2005/8/layout/list1"/>
    <dgm:cxn modelId="{6E2E2E70-2C73-4D51-AA13-D5C01E05C9AE}" type="presParOf" srcId="{594AC4DD-25BE-49EB-8950-E5DF610FE21A}" destId="{23A1D5D4-A723-4127-975D-0E4279FCE940}" srcOrd="17" destOrd="0" presId="urn:microsoft.com/office/officeart/2005/8/layout/list1"/>
    <dgm:cxn modelId="{AED87997-BEEF-4E27-86A0-C08FB611BC1A}" type="presParOf" srcId="{594AC4DD-25BE-49EB-8950-E5DF610FE21A}" destId="{DDAD1498-33D4-4AB1-A814-EAD228B534D0}" srcOrd="18" destOrd="0" presId="urn:microsoft.com/office/officeart/2005/8/layout/list1"/>
    <dgm:cxn modelId="{475874F4-96F9-4A80-BF7D-282ECEFFB8B5}" type="presParOf" srcId="{594AC4DD-25BE-49EB-8950-E5DF610FE21A}" destId="{1AB2D08A-B83E-4FF4-AC22-2C48BC62E896}" srcOrd="19" destOrd="0" presId="urn:microsoft.com/office/officeart/2005/8/layout/list1"/>
    <dgm:cxn modelId="{9778475B-940E-4274-BA32-B08D12E679CB}" type="presParOf" srcId="{594AC4DD-25BE-49EB-8950-E5DF610FE21A}" destId="{D5738E4B-6ED3-4DD1-BC36-E311229E366C}" srcOrd="20" destOrd="0" presId="urn:microsoft.com/office/officeart/2005/8/layout/list1"/>
    <dgm:cxn modelId="{24C00DE2-1D3F-4E19-944C-34F38C3E91A4}" type="presParOf" srcId="{D5738E4B-6ED3-4DD1-BC36-E311229E366C}" destId="{034B7CA7-DD56-483B-8D1F-945ED434DE66}" srcOrd="0" destOrd="0" presId="urn:microsoft.com/office/officeart/2005/8/layout/list1"/>
    <dgm:cxn modelId="{951BB3FA-BDC6-4389-8D88-9308D30543BC}" type="presParOf" srcId="{D5738E4B-6ED3-4DD1-BC36-E311229E366C}" destId="{27FD0209-B8CC-49CD-B06C-DF43A6CE3338}" srcOrd="1" destOrd="0" presId="urn:microsoft.com/office/officeart/2005/8/layout/list1"/>
    <dgm:cxn modelId="{2D8B3D3F-6D25-4FA8-93FD-FE94B66EA853}" type="presParOf" srcId="{594AC4DD-25BE-49EB-8950-E5DF610FE21A}" destId="{ACE17109-68A3-4A1E-9EBE-7D3826B02001}" srcOrd="21" destOrd="0" presId="urn:microsoft.com/office/officeart/2005/8/layout/list1"/>
    <dgm:cxn modelId="{D59261B3-F387-4BFF-9381-0E1A085DD084}" type="presParOf" srcId="{594AC4DD-25BE-49EB-8950-E5DF610FE21A}" destId="{ACC71C25-EBD2-4BD0-9003-2B828BEF9530}" srcOrd="22" destOrd="0" presId="urn:microsoft.com/office/officeart/2005/8/layout/list1"/>
    <dgm:cxn modelId="{B66271AA-3100-4E66-98A7-54A945EAC8BC}" type="presParOf" srcId="{594AC4DD-25BE-49EB-8950-E5DF610FE21A}" destId="{5404C8B7-EA34-4578-969B-9DF5BC6D0FBC}" srcOrd="23" destOrd="0" presId="urn:microsoft.com/office/officeart/2005/8/layout/list1"/>
    <dgm:cxn modelId="{F0A07539-224E-4199-9722-5B41ED82969F}" type="presParOf" srcId="{594AC4DD-25BE-49EB-8950-E5DF610FE21A}" destId="{2348C92E-84C5-4FE7-9B7C-0B73C022EEE3}" srcOrd="24" destOrd="0" presId="urn:microsoft.com/office/officeart/2005/8/layout/list1"/>
    <dgm:cxn modelId="{80D9483E-9503-4868-8287-80242D344D8B}" type="presParOf" srcId="{2348C92E-84C5-4FE7-9B7C-0B73C022EEE3}" destId="{4A8BE704-1D0B-49D8-84CB-AFEF19542A4B}" srcOrd="0" destOrd="0" presId="urn:microsoft.com/office/officeart/2005/8/layout/list1"/>
    <dgm:cxn modelId="{D83347AD-8CD2-474B-A7B1-EBD58889EA24}" type="presParOf" srcId="{2348C92E-84C5-4FE7-9B7C-0B73C022EEE3}" destId="{E6A3BC26-1EC9-4AC5-9BDE-AAFEC98992D0}" srcOrd="1" destOrd="0" presId="urn:microsoft.com/office/officeart/2005/8/layout/list1"/>
    <dgm:cxn modelId="{FC38F970-005B-4EBE-B9C0-FCE4E7A8A252}" type="presParOf" srcId="{594AC4DD-25BE-49EB-8950-E5DF610FE21A}" destId="{86271A73-20A4-4FB3-88C0-F0E047D70C1D}" srcOrd="25" destOrd="0" presId="urn:microsoft.com/office/officeart/2005/8/layout/list1"/>
    <dgm:cxn modelId="{202B4CE7-CE98-462A-9CFC-42F6614C6669}" type="presParOf" srcId="{594AC4DD-25BE-49EB-8950-E5DF610FE21A}" destId="{0A314E41-D9E5-4081-B7B7-20919106BE25}" srcOrd="2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95FA9F6-FF61-4326-9852-F8795594E92B}"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tr-TR"/>
        </a:p>
      </dgm:t>
    </dgm:pt>
    <dgm:pt modelId="{A9925848-BB93-43D1-873A-638C03A87909}">
      <dgm:prSet phldrT="[Metin]" custT="1"/>
      <dgm:spPr/>
      <dgm:t>
        <a:bodyPr/>
        <a:lstStyle/>
        <a:p>
          <a:r>
            <a:rPr lang="tr-TR" sz="2400" b="1" dirty="0" smtClean="0">
              <a:solidFill>
                <a:schemeClr val="tx1"/>
              </a:solidFill>
            </a:rPr>
            <a:t>Konuyu belirleme</a:t>
          </a:r>
          <a:endParaRPr lang="tr-TR" sz="2400" b="1" dirty="0">
            <a:solidFill>
              <a:schemeClr val="tx1"/>
            </a:solidFill>
          </a:endParaRPr>
        </a:p>
      </dgm:t>
    </dgm:pt>
    <dgm:pt modelId="{2D9E44EC-133A-42FE-9D87-5AA3C54CBD05}" type="parTrans" cxnId="{871ECA29-B9E4-4B96-9A40-C190169E9ACA}">
      <dgm:prSet/>
      <dgm:spPr/>
      <dgm:t>
        <a:bodyPr/>
        <a:lstStyle/>
        <a:p>
          <a:endParaRPr lang="tr-TR">
            <a:solidFill>
              <a:schemeClr val="tx1"/>
            </a:solidFill>
          </a:endParaRPr>
        </a:p>
      </dgm:t>
    </dgm:pt>
    <dgm:pt modelId="{073BA14F-F6C7-43AE-8D7B-5B3D77E38140}" type="sibTrans" cxnId="{871ECA29-B9E4-4B96-9A40-C190169E9ACA}">
      <dgm:prSet/>
      <dgm:spPr/>
      <dgm:t>
        <a:bodyPr/>
        <a:lstStyle/>
        <a:p>
          <a:endParaRPr lang="tr-TR">
            <a:solidFill>
              <a:schemeClr val="tx1"/>
            </a:solidFill>
          </a:endParaRPr>
        </a:p>
      </dgm:t>
    </dgm:pt>
    <dgm:pt modelId="{D03F1002-76F2-4051-B45D-F53920789648}">
      <dgm:prSet phldrT="[Metin]" custT="1"/>
      <dgm:spPr/>
      <dgm:t>
        <a:bodyPr/>
        <a:lstStyle/>
        <a:p>
          <a:r>
            <a:rPr lang="tr-TR" sz="2400" b="1" dirty="0" smtClean="0">
              <a:solidFill>
                <a:schemeClr val="tx1"/>
              </a:solidFill>
            </a:rPr>
            <a:t>Literatür tarama</a:t>
          </a:r>
          <a:endParaRPr lang="tr-TR" sz="2400" b="1" dirty="0">
            <a:solidFill>
              <a:schemeClr val="tx1"/>
            </a:solidFill>
          </a:endParaRPr>
        </a:p>
      </dgm:t>
    </dgm:pt>
    <dgm:pt modelId="{42E7FA8E-AD8C-4974-B35A-E86E7C34F35E}" type="parTrans" cxnId="{5A3EEE03-5448-49A1-B628-4C6B94F9A714}">
      <dgm:prSet/>
      <dgm:spPr/>
      <dgm:t>
        <a:bodyPr/>
        <a:lstStyle/>
        <a:p>
          <a:endParaRPr lang="tr-TR">
            <a:solidFill>
              <a:schemeClr val="tx1"/>
            </a:solidFill>
          </a:endParaRPr>
        </a:p>
      </dgm:t>
    </dgm:pt>
    <dgm:pt modelId="{FA2D2732-D86E-4AB8-994D-674EA4AC317C}" type="sibTrans" cxnId="{5A3EEE03-5448-49A1-B628-4C6B94F9A714}">
      <dgm:prSet/>
      <dgm:spPr/>
      <dgm:t>
        <a:bodyPr/>
        <a:lstStyle/>
        <a:p>
          <a:endParaRPr lang="tr-TR">
            <a:solidFill>
              <a:schemeClr val="tx1"/>
            </a:solidFill>
          </a:endParaRPr>
        </a:p>
      </dgm:t>
    </dgm:pt>
    <dgm:pt modelId="{967DF3E8-91C7-4735-86AC-AE76D73EA614}">
      <dgm:prSet phldrT="[Metin]" custT="1"/>
      <dgm:spPr/>
      <dgm:t>
        <a:bodyPr/>
        <a:lstStyle/>
        <a:p>
          <a:r>
            <a:rPr lang="tr-TR" sz="2400" b="1" dirty="0" smtClean="0">
              <a:solidFill>
                <a:schemeClr val="tx1"/>
              </a:solidFill>
            </a:rPr>
            <a:t>Ölçütlerin Belirlenmesi</a:t>
          </a:r>
          <a:endParaRPr lang="tr-TR" sz="2400" b="1" dirty="0">
            <a:solidFill>
              <a:schemeClr val="tx1"/>
            </a:solidFill>
          </a:endParaRPr>
        </a:p>
      </dgm:t>
    </dgm:pt>
    <dgm:pt modelId="{95D394DA-D1BA-4453-9A15-F126192AC9EF}" type="parTrans" cxnId="{18C30788-0F0C-48C9-AD70-B0312ED50CD2}">
      <dgm:prSet/>
      <dgm:spPr/>
      <dgm:t>
        <a:bodyPr/>
        <a:lstStyle/>
        <a:p>
          <a:endParaRPr lang="tr-TR">
            <a:solidFill>
              <a:schemeClr val="tx1"/>
            </a:solidFill>
          </a:endParaRPr>
        </a:p>
      </dgm:t>
    </dgm:pt>
    <dgm:pt modelId="{2D713B93-AF6C-4507-9C98-F93032E0FA21}" type="sibTrans" cxnId="{18C30788-0F0C-48C9-AD70-B0312ED50CD2}">
      <dgm:prSet/>
      <dgm:spPr/>
      <dgm:t>
        <a:bodyPr/>
        <a:lstStyle/>
        <a:p>
          <a:endParaRPr lang="tr-TR">
            <a:solidFill>
              <a:schemeClr val="tx1"/>
            </a:solidFill>
          </a:endParaRPr>
        </a:p>
      </dgm:t>
    </dgm:pt>
    <dgm:pt modelId="{892C9933-CE11-4667-8ECE-F19B717C67FF}">
      <dgm:prSet phldrT="[Metin]" custT="1"/>
      <dgm:spPr/>
      <dgm:t>
        <a:bodyPr/>
        <a:lstStyle/>
        <a:p>
          <a:r>
            <a:rPr lang="tr-TR" sz="2400" b="1" dirty="0" smtClean="0">
              <a:solidFill>
                <a:schemeClr val="tx1"/>
              </a:solidFill>
            </a:rPr>
            <a:t>Temaların Belirlenmesi</a:t>
          </a:r>
          <a:endParaRPr lang="tr-TR" sz="2400" b="1" dirty="0">
            <a:solidFill>
              <a:schemeClr val="tx1"/>
            </a:solidFill>
          </a:endParaRPr>
        </a:p>
      </dgm:t>
    </dgm:pt>
    <dgm:pt modelId="{D6CCA042-F610-47DA-8DB1-733BA39AE733}" type="parTrans" cxnId="{CDC0143B-2101-4924-ABDC-66160F99F150}">
      <dgm:prSet/>
      <dgm:spPr/>
      <dgm:t>
        <a:bodyPr/>
        <a:lstStyle/>
        <a:p>
          <a:endParaRPr lang="tr-TR">
            <a:solidFill>
              <a:schemeClr val="tx1"/>
            </a:solidFill>
          </a:endParaRPr>
        </a:p>
      </dgm:t>
    </dgm:pt>
    <dgm:pt modelId="{A0FA0016-A350-43F9-8081-DC691B08ABB6}" type="sibTrans" cxnId="{CDC0143B-2101-4924-ABDC-66160F99F150}">
      <dgm:prSet/>
      <dgm:spPr/>
      <dgm:t>
        <a:bodyPr/>
        <a:lstStyle/>
        <a:p>
          <a:endParaRPr lang="tr-TR">
            <a:solidFill>
              <a:schemeClr val="tx1"/>
            </a:solidFill>
          </a:endParaRPr>
        </a:p>
      </dgm:t>
    </dgm:pt>
    <dgm:pt modelId="{6FC4CB56-7836-4B78-83DD-49A2DD86C6CC}">
      <dgm:prSet phldrT="[Metin]" custT="1"/>
      <dgm:spPr/>
      <dgm:t>
        <a:bodyPr/>
        <a:lstStyle/>
        <a:p>
          <a:r>
            <a:rPr lang="tr-TR" sz="2400" b="1" dirty="0" smtClean="0">
              <a:solidFill>
                <a:schemeClr val="tx1"/>
              </a:solidFill>
            </a:rPr>
            <a:t>Araştırma Sorusunun Belirlenmesi</a:t>
          </a:r>
          <a:endParaRPr lang="tr-TR" sz="2400" b="1" dirty="0">
            <a:solidFill>
              <a:schemeClr val="tx1"/>
            </a:solidFill>
          </a:endParaRPr>
        </a:p>
      </dgm:t>
    </dgm:pt>
    <dgm:pt modelId="{B147BF6C-5E68-425E-88E8-8408D953E717}" type="parTrans" cxnId="{F1CC7810-C57B-4983-B574-65428CCDADB6}">
      <dgm:prSet/>
      <dgm:spPr/>
      <dgm:t>
        <a:bodyPr/>
        <a:lstStyle/>
        <a:p>
          <a:endParaRPr lang="tr-TR">
            <a:solidFill>
              <a:schemeClr val="tx1"/>
            </a:solidFill>
          </a:endParaRPr>
        </a:p>
      </dgm:t>
    </dgm:pt>
    <dgm:pt modelId="{B536B85F-05A1-4EC8-BBBE-6CAB8CC0E9CF}" type="sibTrans" cxnId="{F1CC7810-C57B-4983-B574-65428CCDADB6}">
      <dgm:prSet/>
      <dgm:spPr/>
      <dgm:t>
        <a:bodyPr/>
        <a:lstStyle/>
        <a:p>
          <a:endParaRPr lang="tr-TR">
            <a:solidFill>
              <a:schemeClr val="tx1"/>
            </a:solidFill>
          </a:endParaRPr>
        </a:p>
      </dgm:t>
    </dgm:pt>
    <dgm:pt modelId="{984A61E9-E620-4F8F-AB83-9F92F0472600}">
      <dgm:prSet phldrT="[Metin]" custT="1"/>
      <dgm:spPr/>
      <dgm:t>
        <a:bodyPr/>
        <a:lstStyle/>
        <a:p>
          <a:r>
            <a:rPr lang="tr-TR" sz="2400" b="1" dirty="0" smtClean="0">
              <a:solidFill>
                <a:schemeClr val="tx1"/>
              </a:solidFill>
            </a:rPr>
            <a:t>Kodlama</a:t>
          </a:r>
          <a:endParaRPr lang="tr-TR" sz="2400" b="1" dirty="0">
            <a:solidFill>
              <a:schemeClr val="tx1"/>
            </a:solidFill>
          </a:endParaRPr>
        </a:p>
      </dgm:t>
    </dgm:pt>
    <dgm:pt modelId="{01AB06BC-64A3-4390-8277-D0A38549AB1D}" type="parTrans" cxnId="{48630CB3-DAAD-4767-9743-18B18CC6244F}">
      <dgm:prSet/>
      <dgm:spPr/>
      <dgm:t>
        <a:bodyPr/>
        <a:lstStyle/>
        <a:p>
          <a:endParaRPr lang="tr-TR">
            <a:solidFill>
              <a:schemeClr val="tx1"/>
            </a:solidFill>
          </a:endParaRPr>
        </a:p>
      </dgm:t>
    </dgm:pt>
    <dgm:pt modelId="{BC0166E9-D8B0-414A-A317-4C993BF74BD1}" type="sibTrans" cxnId="{48630CB3-DAAD-4767-9743-18B18CC6244F}">
      <dgm:prSet/>
      <dgm:spPr/>
      <dgm:t>
        <a:bodyPr/>
        <a:lstStyle/>
        <a:p>
          <a:endParaRPr lang="tr-TR">
            <a:solidFill>
              <a:schemeClr val="tx1"/>
            </a:solidFill>
          </a:endParaRPr>
        </a:p>
      </dgm:t>
    </dgm:pt>
    <dgm:pt modelId="{42608A41-7706-435C-8847-7B69B03DEB3D}">
      <dgm:prSet phldrT="[Metin]" custT="1"/>
      <dgm:spPr/>
      <dgm:t>
        <a:bodyPr/>
        <a:lstStyle/>
        <a:p>
          <a:r>
            <a:rPr lang="tr-TR" sz="2400" b="1" dirty="0" smtClean="0">
              <a:solidFill>
                <a:schemeClr val="tx1"/>
              </a:solidFill>
            </a:rPr>
            <a:t>Analiz</a:t>
          </a:r>
          <a:endParaRPr lang="tr-TR" sz="2400" b="1" dirty="0">
            <a:solidFill>
              <a:schemeClr val="tx1"/>
            </a:solidFill>
          </a:endParaRPr>
        </a:p>
      </dgm:t>
    </dgm:pt>
    <dgm:pt modelId="{EDA1D001-A995-4221-95FE-54221B0E43DC}" type="parTrans" cxnId="{92982F68-6B7A-4457-87CC-B38C55E4BE07}">
      <dgm:prSet/>
      <dgm:spPr/>
      <dgm:t>
        <a:bodyPr/>
        <a:lstStyle/>
        <a:p>
          <a:endParaRPr lang="tr-TR">
            <a:solidFill>
              <a:schemeClr val="tx1"/>
            </a:solidFill>
          </a:endParaRPr>
        </a:p>
      </dgm:t>
    </dgm:pt>
    <dgm:pt modelId="{07836A38-D9A8-4C96-B32C-33EA26014D07}" type="sibTrans" cxnId="{92982F68-6B7A-4457-87CC-B38C55E4BE07}">
      <dgm:prSet/>
      <dgm:spPr/>
      <dgm:t>
        <a:bodyPr/>
        <a:lstStyle/>
        <a:p>
          <a:endParaRPr lang="tr-TR">
            <a:solidFill>
              <a:schemeClr val="tx1"/>
            </a:solidFill>
          </a:endParaRPr>
        </a:p>
      </dgm:t>
    </dgm:pt>
    <dgm:pt modelId="{ACB37BB7-83ED-4A91-A5C0-9E285423C52C}">
      <dgm:prSet phldrT="[Metin]" custT="1"/>
      <dgm:spPr/>
      <dgm:t>
        <a:bodyPr/>
        <a:lstStyle/>
        <a:p>
          <a:r>
            <a:rPr lang="tr-TR" sz="2400" b="1" dirty="0" smtClean="0">
              <a:solidFill>
                <a:schemeClr val="tx1"/>
              </a:solidFill>
            </a:rPr>
            <a:t>Etki Katsayısının Hesaplanması</a:t>
          </a:r>
          <a:endParaRPr lang="tr-TR" sz="2400" b="1" dirty="0">
            <a:solidFill>
              <a:schemeClr val="tx1"/>
            </a:solidFill>
          </a:endParaRPr>
        </a:p>
      </dgm:t>
    </dgm:pt>
    <dgm:pt modelId="{C7CDCEF4-6F94-49A2-B4F7-69A740B63A94}" type="parTrans" cxnId="{93EEEFBF-AA7C-4446-8A7D-055002698B28}">
      <dgm:prSet/>
      <dgm:spPr/>
      <dgm:t>
        <a:bodyPr/>
        <a:lstStyle/>
        <a:p>
          <a:endParaRPr lang="tr-TR">
            <a:solidFill>
              <a:schemeClr val="tx1"/>
            </a:solidFill>
          </a:endParaRPr>
        </a:p>
      </dgm:t>
    </dgm:pt>
    <dgm:pt modelId="{A050E11E-5113-4023-93D4-0FC55FB8F8DF}" type="sibTrans" cxnId="{93EEEFBF-AA7C-4446-8A7D-055002698B28}">
      <dgm:prSet/>
      <dgm:spPr/>
      <dgm:t>
        <a:bodyPr/>
        <a:lstStyle/>
        <a:p>
          <a:endParaRPr lang="tr-TR">
            <a:solidFill>
              <a:schemeClr val="tx1"/>
            </a:solidFill>
          </a:endParaRPr>
        </a:p>
      </dgm:t>
    </dgm:pt>
    <dgm:pt modelId="{AD21B442-227C-46DB-88C1-2AE343D3A2EC}">
      <dgm:prSet phldrT="[Metin]" custT="1"/>
      <dgm:spPr/>
      <dgm:t>
        <a:bodyPr/>
        <a:lstStyle/>
        <a:p>
          <a:r>
            <a:rPr lang="tr-TR" sz="2400" b="1" dirty="0" err="1" smtClean="0">
              <a:solidFill>
                <a:schemeClr val="tx1"/>
              </a:solidFill>
            </a:rPr>
            <a:t>Heterojenik</a:t>
          </a:r>
          <a:r>
            <a:rPr lang="tr-TR" sz="2400" b="1" dirty="0" smtClean="0">
              <a:solidFill>
                <a:schemeClr val="tx1"/>
              </a:solidFill>
            </a:rPr>
            <a:t> Testi</a:t>
          </a:r>
          <a:endParaRPr lang="tr-TR" sz="2400" b="1" dirty="0">
            <a:solidFill>
              <a:schemeClr val="tx1"/>
            </a:solidFill>
          </a:endParaRPr>
        </a:p>
      </dgm:t>
    </dgm:pt>
    <dgm:pt modelId="{EC68F7F1-B817-4BF5-8786-EF9AEA20A3E7}" type="parTrans" cxnId="{41FD7769-3A50-43B2-A3F8-704570087B36}">
      <dgm:prSet/>
      <dgm:spPr/>
      <dgm:t>
        <a:bodyPr/>
        <a:lstStyle/>
        <a:p>
          <a:endParaRPr lang="tr-TR">
            <a:solidFill>
              <a:schemeClr val="tx1"/>
            </a:solidFill>
          </a:endParaRPr>
        </a:p>
      </dgm:t>
    </dgm:pt>
    <dgm:pt modelId="{AAD8C527-9DEE-4168-9975-3AF053EFEC25}" type="sibTrans" cxnId="{41FD7769-3A50-43B2-A3F8-704570087B36}">
      <dgm:prSet/>
      <dgm:spPr/>
      <dgm:t>
        <a:bodyPr/>
        <a:lstStyle/>
        <a:p>
          <a:endParaRPr lang="tr-TR">
            <a:solidFill>
              <a:schemeClr val="tx1"/>
            </a:solidFill>
          </a:endParaRPr>
        </a:p>
      </dgm:t>
    </dgm:pt>
    <dgm:pt modelId="{FB028067-89FE-4938-847C-62B9494980C2}">
      <dgm:prSet phldrT="[Metin]" custT="1"/>
      <dgm:spPr/>
      <dgm:t>
        <a:bodyPr/>
        <a:lstStyle/>
        <a:p>
          <a:r>
            <a:rPr lang="tr-TR" sz="2400" b="1" dirty="0" smtClean="0">
              <a:solidFill>
                <a:schemeClr val="tx1"/>
              </a:solidFill>
            </a:rPr>
            <a:t>Genel Etkinin Belirlenmesi</a:t>
          </a:r>
          <a:endParaRPr lang="tr-TR" sz="2400" b="1" dirty="0">
            <a:solidFill>
              <a:schemeClr val="tx1"/>
            </a:solidFill>
          </a:endParaRPr>
        </a:p>
      </dgm:t>
    </dgm:pt>
    <dgm:pt modelId="{F0D8A1FF-4241-45BC-8EC4-8ED84683A7F1}" type="parTrans" cxnId="{BCF870F5-F497-4F7B-974D-59E6CC9044B1}">
      <dgm:prSet/>
      <dgm:spPr/>
      <dgm:t>
        <a:bodyPr/>
        <a:lstStyle/>
        <a:p>
          <a:endParaRPr lang="tr-TR">
            <a:solidFill>
              <a:schemeClr val="tx1"/>
            </a:solidFill>
          </a:endParaRPr>
        </a:p>
      </dgm:t>
    </dgm:pt>
    <dgm:pt modelId="{0441A6D0-28F6-4971-BAAE-7D517D602D56}" type="sibTrans" cxnId="{BCF870F5-F497-4F7B-974D-59E6CC9044B1}">
      <dgm:prSet/>
      <dgm:spPr/>
      <dgm:t>
        <a:bodyPr/>
        <a:lstStyle/>
        <a:p>
          <a:endParaRPr lang="tr-TR">
            <a:solidFill>
              <a:schemeClr val="tx1"/>
            </a:solidFill>
          </a:endParaRPr>
        </a:p>
      </dgm:t>
    </dgm:pt>
    <dgm:pt modelId="{C11B8C3C-D293-4D03-A81D-1DF1FA13866B}">
      <dgm:prSet phldrT="[Metin]" custT="1"/>
      <dgm:spPr/>
      <dgm:t>
        <a:bodyPr/>
        <a:lstStyle/>
        <a:p>
          <a:r>
            <a:rPr lang="tr-TR" sz="2400" b="1" dirty="0" smtClean="0">
              <a:solidFill>
                <a:schemeClr val="tx1"/>
              </a:solidFill>
            </a:rPr>
            <a:t>Son Kontroller</a:t>
          </a:r>
          <a:endParaRPr lang="tr-TR" sz="2400" b="1" dirty="0">
            <a:solidFill>
              <a:schemeClr val="tx1"/>
            </a:solidFill>
          </a:endParaRPr>
        </a:p>
      </dgm:t>
    </dgm:pt>
    <dgm:pt modelId="{03DDE23A-62A7-4046-A5E9-2D16A085F22D}" type="parTrans" cxnId="{8C05BF12-3D5D-4886-BF02-3B97B122D1A2}">
      <dgm:prSet/>
      <dgm:spPr/>
      <dgm:t>
        <a:bodyPr/>
        <a:lstStyle/>
        <a:p>
          <a:endParaRPr lang="tr-TR">
            <a:solidFill>
              <a:schemeClr val="tx1"/>
            </a:solidFill>
          </a:endParaRPr>
        </a:p>
      </dgm:t>
    </dgm:pt>
    <dgm:pt modelId="{34A0FC03-5F36-4F1A-AFAB-E6A6284888D1}" type="sibTrans" cxnId="{8C05BF12-3D5D-4886-BF02-3B97B122D1A2}">
      <dgm:prSet/>
      <dgm:spPr/>
      <dgm:t>
        <a:bodyPr/>
        <a:lstStyle/>
        <a:p>
          <a:endParaRPr lang="tr-TR">
            <a:solidFill>
              <a:schemeClr val="tx1"/>
            </a:solidFill>
          </a:endParaRPr>
        </a:p>
      </dgm:t>
    </dgm:pt>
    <dgm:pt modelId="{CC25922E-A123-4FCD-BE25-505FFAA609E4}">
      <dgm:prSet phldrT="[Metin]" custT="1"/>
      <dgm:spPr/>
      <dgm:t>
        <a:bodyPr/>
        <a:lstStyle/>
        <a:p>
          <a:r>
            <a:rPr lang="tr-TR" sz="2400" b="1" dirty="0" smtClean="0">
              <a:solidFill>
                <a:schemeClr val="tx1"/>
              </a:solidFill>
            </a:rPr>
            <a:t>Yorum</a:t>
          </a:r>
          <a:endParaRPr lang="tr-TR" sz="2400" b="1" dirty="0">
            <a:solidFill>
              <a:schemeClr val="tx1"/>
            </a:solidFill>
          </a:endParaRPr>
        </a:p>
      </dgm:t>
    </dgm:pt>
    <dgm:pt modelId="{7496D0B4-FA8D-4265-9CEE-62F2800F9B6A}" type="parTrans" cxnId="{5A730A4B-487B-43BC-90EA-54C3A534B83C}">
      <dgm:prSet/>
      <dgm:spPr/>
      <dgm:t>
        <a:bodyPr/>
        <a:lstStyle/>
        <a:p>
          <a:endParaRPr lang="tr-TR">
            <a:solidFill>
              <a:schemeClr val="tx1"/>
            </a:solidFill>
          </a:endParaRPr>
        </a:p>
      </dgm:t>
    </dgm:pt>
    <dgm:pt modelId="{7652A835-E21E-4F40-B8A8-7560B371B973}" type="sibTrans" cxnId="{5A730A4B-487B-43BC-90EA-54C3A534B83C}">
      <dgm:prSet/>
      <dgm:spPr/>
      <dgm:t>
        <a:bodyPr/>
        <a:lstStyle/>
        <a:p>
          <a:endParaRPr lang="tr-TR">
            <a:solidFill>
              <a:schemeClr val="tx1"/>
            </a:solidFill>
          </a:endParaRPr>
        </a:p>
      </dgm:t>
    </dgm:pt>
    <dgm:pt modelId="{3FBA54D6-944C-49E8-A681-EBB452497B90}" type="pres">
      <dgm:prSet presAssocID="{595FA9F6-FF61-4326-9852-F8795594E92B}" presName="linear" presStyleCnt="0">
        <dgm:presLayoutVars>
          <dgm:dir/>
          <dgm:animLvl val="lvl"/>
          <dgm:resizeHandles val="exact"/>
        </dgm:presLayoutVars>
      </dgm:prSet>
      <dgm:spPr/>
      <dgm:t>
        <a:bodyPr/>
        <a:lstStyle/>
        <a:p>
          <a:endParaRPr lang="tr-TR"/>
        </a:p>
      </dgm:t>
    </dgm:pt>
    <dgm:pt modelId="{90355087-D748-4ED6-9765-0AE1CADED86C}" type="pres">
      <dgm:prSet presAssocID="{A9925848-BB93-43D1-873A-638C03A87909}" presName="parentLin" presStyleCnt="0"/>
      <dgm:spPr/>
    </dgm:pt>
    <dgm:pt modelId="{113DBFB1-3CAB-485A-AEDA-124B4C35F35C}" type="pres">
      <dgm:prSet presAssocID="{A9925848-BB93-43D1-873A-638C03A87909}" presName="parentLeftMargin" presStyleLbl="node1" presStyleIdx="0" presStyleCnt="12"/>
      <dgm:spPr/>
      <dgm:t>
        <a:bodyPr/>
        <a:lstStyle/>
        <a:p>
          <a:endParaRPr lang="tr-TR"/>
        </a:p>
      </dgm:t>
    </dgm:pt>
    <dgm:pt modelId="{382D3456-766E-4F2D-9439-B372981D3C35}" type="pres">
      <dgm:prSet presAssocID="{A9925848-BB93-43D1-873A-638C03A87909}" presName="parentText" presStyleLbl="node1" presStyleIdx="0" presStyleCnt="12">
        <dgm:presLayoutVars>
          <dgm:chMax val="0"/>
          <dgm:bulletEnabled val="1"/>
        </dgm:presLayoutVars>
      </dgm:prSet>
      <dgm:spPr/>
      <dgm:t>
        <a:bodyPr/>
        <a:lstStyle/>
        <a:p>
          <a:endParaRPr lang="tr-TR"/>
        </a:p>
      </dgm:t>
    </dgm:pt>
    <dgm:pt modelId="{F73C527A-1D97-4915-B9B0-3D74D3A9ED77}" type="pres">
      <dgm:prSet presAssocID="{A9925848-BB93-43D1-873A-638C03A87909}" presName="negativeSpace" presStyleCnt="0"/>
      <dgm:spPr/>
    </dgm:pt>
    <dgm:pt modelId="{2ECA0080-7602-4E4F-92E9-8AD85D22F907}" type="pres">
      <dgm:prSet presAssocID="{A9925848-BB93-43D1-873A-638C03A87909}" presName="childText" presStyleLbl="conFgAcc1" presStyleIdx="0" presStyleCnt="12">
        <dgm:presLayoutVars>
          <dgm:bulletEnabled val="1"/>
        </dgm:presLayoutVars>
      </dgm:prSet>
      <dgm:spPr/>
    </dgm:pt>
    <dgm:pt modelId="{C9350DCF-52BC-40AC-92C8-C69FFF3EA638}" type="pres">
      <dgm:prSet presAssocID="{073BA14F-F6C7-43AE-8D7B-5B3D77E38140}" presName="spaceBetweenRectangles" presStyleCnt="0"/>
      <dgm:spPr/>
    </dgm:pt>
    <dgm:pt modelId="{C7FFCE48-9CAB-4806-880B-DB862DB8969E}" type="pres">
      <dgm:prSet presAssocID="{D03F1002-76F2-4051-B45D-F53920789648}" presName="parentLin" presStyleCnt="0"/>
      <dgm:spPr/>
    </dgm:pt>
    <dgm:pt modelId="{FA01195C-3FBD-4B4D-8453-84AA35B3E0DD}" type="pres">
      <dgm:prSet presAssocID="{D03F1002-76F2-4051-B45D-F53920789648}" presName="parentLeftMargin" presStyleLbl="node1" presStyleIdx="0" presStyleCnt="12"/>
      <dgm:spPr/>
      <dgm:t>
        <a:bodyPr/>
        <a:lstStyle/>
        <a:p>
          <a:endParaRPr lang="tr-TR"/>
        </a:p>
      </dgm:t>
    </dgm:pt>
    <dgm:pt modelId="{B638DFDF-7E82-45F8-92BE-AA1B830BD1B3}" type="pres">
      <dgm:prSet presAssocID="{D03F1002-76F2-4051-B45D-F53920789648}" presName="parentText" presStyleLbl="node1" presStyleIdx="1" presStyleCnt="12">
        <dgm:presLayoutVars>
          <dgm:chMax val="0"/>
          <dgm:bulletEnabled val="1"/>
        </dgm:presLayoutVars>
      </dgm:prSet>
      <dgm:spPr/>
      <dgm:t>
        <a:bodyPr/>
        <a:lstStyle/>
        <a:p>
          <a:endParaRPr lang="tr-TR"/>
        </a:p>
      </dgm:t>
    </dgm:pt>
    <dgm:pt modelId="{4F9BC131-CF62-4174-B126-7EE25DC8F35A}" type="pres">
      <dgm:prSet presAssocID="{D03F1002-76F2-4051-B45D-F53920789648}" presName="negativeSpace" presStyleCnt="0"/>
      <dgm:spPr/>
    </dgm:pt>
    <dgm:pt modelId="{61EFD672-837C-43A1-973B-443430536E99}" type="pres">
      <dgm:prSet presAssocID="{D03F1002-76F2-4051-B45D-F53920789648}" presName="childText" presStyleLbl="conFgAcc1" presStyleIdx="1" presStyleCnt="12">
        <dgm:presLayoutVars>
          <dgm:bulletEnabled val="1"/>
        </dgm:presLayoutVars>
      </dgm:prSet>
      <dgm:spPr/>
    </dgm:pt>
    <dgm:pt modelId="{A63BE617-5991-4B4B-85AA-B97DE12B6451}" type="pres">
      <dgm:prSet presAssocID="{FA2D2732-D86E-4AB8-994D-674EA4AC317C}" presName="spaceBetweenRectangles" presStyleCnt="0"/>
      <dgm:spPr/>
    </dgm:pt>
    <dgm:pt modelId="{A74A450E-9B86-430D-8D98-1C0861B535A8}" type="pres">
      <dgm:prSet presAssocID="{967DF3E8-91C7-4735-86AC-AE76D73EA614}" presName="parentLin" presStyleCnt="0"/>
      <dgm:spPr/>
    </dgm:pt>
    <dgm:pt modelId="{F8944073-53F1-42AA-890F-A05943A2700B}" type="pres">
      <dgm:prSet presAssocID="{967DF3E8-91C7-4735-86AC-AE76D73EA614}" presName="parentLeftMargin" presStyleLbl="node1" presStyleIdx="1" presStyleCnt="12"/>
      <dgm:spPr/>
      <dgm:t>
        <a:bodyPr/>
        <a:lstStyle/>
        <a:p>
          <a:endParaRPr lang="tr-TR"/>
        </a:p>
      </dgm:t>
    </dgm:pt>
    <dgm:pt modelId="{6500C418-6419-4831-A2E5-422A963618E2}" type="pres">
      <dgm:prSet presAssocID="{967DF3E8-91C7-4735-86AC-AE76D73EA614}" presName="parentText" presStyleLbl="node1" presStyleIdx="2" presStyleCnt="12">
        <dgm:presLayoutVars>
          <dgm:chMax val="0"/>
          <dgm:bulletEnabled val="1"/>
        </dgm:presLayoutVars>
      </dgm:prSet>
      <dgm:spPr/>
      <dgm:t>
        <a:bodyPr/>
        <a:lstStyle/>
        <a:p>
          <a:endParaRPr lang="tr-TR"/>
        </a:p>
      </dgm:t>
    </dgm:pt>
    <dgm:pt modelId="{6291F433-A949-4034-9717-E29A3EA042D1}" type="pres">
      <dgm:prSet presAssocID="{967DF3E8-91C7-4735-86AC-AE76D73EA614}" presName="negativeSpace" presStyleCnt="0"/>
      <dgm:spPr/>
    </dgm:pt>
    <dgm:pt modelId="{DE46F9B8-6714-443B-8587-4FD9805A4D53}" type="pres">
      <dgm:prSet presAssocID="{967DF3E8-91C7-4735-86AC-AE76D73EA614}" presName="childText" presStyleLbl="conFgAcc1" presStyleIdx="2" presStyleCnt="12">
        <dgm:presLayoutVars>
          <dgm:bulletEnabled val="1"/>
        </dgm:presLayoutVars>
      </dgm:prSet>
      <dgm:spPr/>
    </dgm:pt>
    <dgm:pt modelId="{471BF5D7-C39D-450A-B17D-0AA0E937F323}" type="pres">
      <dgm:prSet presAssocID="{2D713B93-AF6C-4507-9C98-F93032E0FA21}" presName="spaceBetweenRectangles" presStyleCnt="0"/>
      <dgm:spPr/>
    </dgm:pt>
    <dgm:pt modelId="{C04DA6DD-CAE5-48D0-935B-2171C2EDC68C}" type="pres">
      <dgm:prSet presAssocID="{892C9933-CE11-4667-8ECE-F19B717C67FF}" presName="parentLin" presStyleCnt="0"/>
      <dgm:spPr/>
    </dgm:pt>
    <dgm:pt modelId="{63334C8B-DF48-4A96-AAFC-CB488AEA981B}" type="pres">
      <dgm:prSet presAssocID="{892C9933-CE11-4667-8ECE-F19B717C67FF}" presName="parentLeftMargin" presStyleLbl="node1" presStyleIdx="2" presStyleCnt="12"/>
      <dgm:spPr/>
      <dgm:t>
        <a:bodyPr/>
        <a:lstStyle/>
        <a:p>
          <a:endParaRPr lang="tr-TR"/>
        </a:p>
      </dgm:t>
    </dgm:pt>
    <dgm:pt modelId="{D19D9AEE-8C5C-48F0-841A-1E505D21348C}" type="pres">
      <dgm:prSet presAssocID="{892C9933-CE11-4667-8ECE-F19B717C67FF}" presName="parentText" presStyleLbl="node1" presStyleIdx="3" presStyleCnt="12">
        <dgm:presLayoutVars>
          <dgm:chMax val="0"/>
          <dgm:bulletEnabled val="1"/>
        </dgm:presLayoutVars>
      </dgm:prSet>
      <dgm:spPr/>
      <dgm:t>
        <a:bodyPr/>
        <a:lstStyle/>
        <a:p>
          <a:endParaRPr lang="tr-TR"/>
        </a:p>
      </dgm:t>
    </dgm:pt>
    <dgm:pt modelId="{23F31823-4AE2-46AA-8CC0-626A29D77438}" type="pres">
      <dgm:prSet presAssocID="{892C9933-CE11-4667-8ECE-F19B717C67FF}" presName="negativeSpace" presStyleCnt="0"/>
      <dgm:spPr/>
    </dgm:pt>
    <dgm:pt modelId="{52A43E95-0CEC-43D7-880E-85AA62F51FFE}" type="pres">
      <dgm:prSet presAssocID="{892C9933-CE11-4667-8ECE-F19B717C67FF}" presName="childText" presStyleLbl="conFgAcc1" presStyleIdx="3" presStyleCnt="12">
        <dgm:presLayoutVars>
          <dgm:bulletEnabled val="1"/>
        </dgm:presLayoutVars>
      </dgm:prSet>
      <dgm:spPr/>
    </dgm:pt>
    <dgm:pt modelId="{C8FF965A-ABBF-4370-B4FF-96D714C3CF8F}" type="pres">
      <dgm:prSet presAssocID="{A0FA0016-A350-43F9-8081-DC691B08ABB6}" presName="spaceBetweenRectangles" presStyleCnt="0"/>
      <dgm:spPr/>
    </dgm:pt>
    <dgm:pt modelId="{3F81FA24-F017-4521-AFA7-CD4F0A8CD84A}" type="pres">
      <dgm:prSet presAssocID="{6FC4CB56-7836-4B78-83DD-49A2DD86C6CC}" presName="parentLin" presStyleCnt="0"/>
      <dgm:spPr/>
    </dgm:pt>
    <dgm:pt modelId="{CE89F8B3-48BB-4DAD-8174-F251252BC625}" type="pres">
      <dgm:prSet presAssocID="{6FC4CB56-7836-4B78-83DD-49A2DD86C6CC}" presName="parentLeftMargin" presStyleLbl="node1" presStyleIdx="3" presStyleCnt="12"/>
      <dgm:spPr/>
      <dgm:t>
        <a:bodyPr/>
        <a:lstStyle/>
        <a:p>
          <a:endParaRPr lang="tr-TR"/>
        </a:p>
      </dgm:t>
    </dgm:pt>
    <dgm:pt modelId="{9E0A7014-8FEB-4F5B-839B-647B046B975A}" type="pres">
      <dgm:prSet presAssocID="{6FC4CB56-7836-4B78-83DD-49A2DD86C6CC}" presName="parentText" presStyleLbl="node1" presStyleIdx="4" presStyleCnt="12">
        <dgm:presLayoutVars>
          <dgm:chMax val="0"/>
          <dgm:bulletEnabled val="1"/>
        </dgm:presLayoutVars>
      </dgm:prSet>
      <dgm:spPr/>
      <dgm:t>
        <a:bodyPr/>
        <a:lstStyle/>
        <a:p>
          <a:endParaRPr lang="tr-TR"/>
        </a:p>
      </dgm:t>
    </dgm:pt>
    <dgm:pt modelId="{86EA917B-DEDC-43DF-BF33-235C85CFE2AA}" type="pres">
      <dgm:prSet presAssocID="{6FC4CB56-7836-4B78-83DD-49A2DD86C6CC}" presName="negativeSpace" presStyleCnt="0"/>
      <dgm:spPr/>
    </dgm:pt>
    <dgm:pt modelId="{6B852DE8-2CF8-48F9-AE2A-F918EBEB89D2}" type="pres">
      <dgm:prSet presAssocID="{6FC4CB56-7836-4B78-83DD-49A2DD86C6CC}" presName="childText" presStyleLbl="conFgAcc1" presStyleIdx="4" presStyleCnt="12">
        <dgm:presLayoutVars>
          <dgm:bulletEnabled val="1"/>
        </dgm:presLayoutVars>
      </dgm:prSet>
      <dgm:spPr/>
    </dgm:pt>
    <dgm:pt modelId="{5CC705B7-37E8-4F9B-AB37-CD9DE71CA7F2}" type="pres">
      <dgm:prSet presAssocID="{B536B85F-05A1-4EC8-BBBE-6CAB8CC0E9CF}" presName="spaceBetweenRectangles" presStyleCnt="0"/>
      <dgm:spPr/>
    </dgm:pt>
    <dgm:pt modelId="{B07854EA-407D-4BD0-B652-7BE51A27D027}" type="pres">
      <dgm:prSet presAssocID="{984A61E9-E620-4F8F-AB83-9F92F0472600}" presName="parentLin" presStyleCnt="0"/>
      <dgm:spPr/>
    </dgm:pt>
    <dgm:pt modelId="{600ED895-0D27-4B70-B38A-100059B64D4B}" type="pres">
      <dgm:prSet presAssocID="{984A61E9-E620-4F8F-AB83-9F92F0472600}" presName="parentLeftMargin" presStyleLbl="node1" presStyleIdx="4" presStyleCnt="12"/>
      <dgm:spPr/>
      <dgm:t>
        <a:bodyPr/>
        <a:lstStyle/>
        <a:p>
          <a:endParaRPr lang="tr-TR"/>
        </a:p>
      </dgm:t>
    </dgm:pt>
    <dgm:pt modelId="{BFC8417F-BB8C-466A-A39C-8744A397D938}" type="pres">
      <dgm:prSet presAssocID="{984A61E9-E620-4F8F-AB83-9F92F0472600}" presName="parentText" presStyleLbl="node1" presStyleIdx="5" presStyleCnt="12">
        <dgm:presLayoutVars>
          <dgm:chMax val="0"/>
          <dgm:bulletEnabled val="1"/>
        </dgm:presLayoutVars>
      </dgm:prSet>
      <dgm:spPr/>
      <dgm:t>
        <a:bodyPr/>
        <a:lstStyle/>
        <a:p>
          <a:endParaRPr lang="tr-TR"/>
        </a:p>
      </dgm:t>
    </dgm:pt>
    <dgm:pt modelId="{E0C19FDD-1699-42D0-9A9F-126F61DE3239}" type="pres">
      <dgm:prSet presAssocID="{984A61E9-E620-4F8F-AB83-9F92F0472600}" presName="negativeSpace" presStyleCnt="0"/>
      <dgm:spPr/>
    </dgm:pt>
    <dgm:pt modelId="{00EE07FE-3E71-4DE6-AE97-6590599E5BAE}" type="pres">
      <dgm:prSet presAssocID="{984A61E9-E620-4F8F-AB83-9F92F0472600}" presName="childText" presStyleLbl="conFgAcc1" presStyleIdx="5" presStyleCnt="12">
        <dgm:presLayoutVars>
          <dgm:bulletEnabled val="1"/>
        </dgm:presLayoutVars>
      </dgm:prSet>
      <dgm:spPr/>
    </dgm:pt>
    <dgm:pt modelId="{F051537B-B7A4-4599-85FD-76540E96633B}" type="pres">
      <dgm:prSet presAssocID="{BC0166E9-D8B0-414A-A317-4C993BF74BD1}" presName="spaceBetweenRectangles" presStyleCnt="0"/>
      <dgm:spPr/>
    </dgm:pt>
    <dgm:pt modelId="{00AAC2C3-F12A-4DA9-8D05-318AA247AFD0}" type="pres">
      <dgm:prSet presAssocID="{42608A41-7706-435C-8847-7B69B03DEB3D}" presName="parentLin" presStyleCnt="0"/>
      <dgm:spPr/>
    </dgm:pt>
    <dgm:pt modelId="{FA7A68BE-8FB2-4D6D-99D1-4B4ACFD9680E}" type="pres">
      <dgm:prSet presAssocID="{42608A41-7706-435C-8847-7B69B03DEB3D}" presName="parentLeftMargin" presStyleLbl="node1" presStyleIdx="5" presStyleCnt="12"/>
      <dgm:spPr/>
      <dgm:t>
        <a:bodyPr/>
        <a:lstStyle/>
        <a:p>
          <a:endParaRPr lang="tr-TR"/>
        </a:p>
      </dgm:t>
    </dgm:pt>
    <dgm:pt modelId="{ADE590C2-F72D-4407-9A95-0A592602C8AA}" type="pres">
      <dgm:prSet presAssocID="{42608A41-7706-435C-8847-7B69B03DEB3D}" presName="parentText" presStyleLbl="node1" presStyleIdx="6" presStyleCnt="12">
        <dgm:presLayoutVars>
          <dgm:chMax val="0"/>
          <dgm:bulletEnabled val="1"/>
        </dgm:presLayoutVars>
      </dgm:prSet>
      <dgm:spPr/>
      <dgm:t>
        <a:bodyPr/>
        <a:lstStyle/>
        <a:p>
          <a:endParaRPr lang="tr-TR"/>
        </a:p>
      </dgm:t>
    </dgm:pt>
    <dgm:pt modelId="{3C5FF11B-5746-4DF2-8B08-A92D2C9B1197}" type="pres">
      <dgm:prSet presAssocID="{42608A41-7706-435C-8847-7B69B03DEB3D}" presName="negativeSpace" presStyleCnt="0"/>
      <dgm:spPr/>
    </dgm:pt>
    <dgm:pt modelId="{AB398CE4-6FD7-49D3-85B1-8D9EEA41B53C}" type="pres">
      <dgm:prSet presAssocID="{42608A41-7706-435C-8847-7B69B03DEB3D}" presName="childText" presStyleLbl="conFgAcc1" presStyleIdx="6" presStyleCnt="12">
        <dgm:presLayoutVars>
          <dgm:bulletEnabled val="1"/>
        </dgm:presLayoutVars>
      </dgm:prSet>
      <dgm:spPr/>
    </dgm:pt>
    <dgm:pt modelId="{B361FBCE-49AE-4D41-927B-8E4AD9025DB9}" type="pres">
      <dgm:prSet presAssocID="{07836A38-D9A8-4C96-B32C-33EA26014D07}" presName="spaceBetweenRectangles" presStyleCnt="0"/>
      <dgm:spPr/>
    </dgm:pt>
    <dgm:pt modelId="{6E97DDA5-1711-489F-B220-1BE0111436B5}" type="pres">
      <dgm:prSet presAssocID="{ACB37BB7-83ED-4A91-A5C0-9E285423C52C}" presName="parentLin" presStyleCnt="0"/>
      <dgm:spPr/>
    </dgm:pt>
    <dgm:pt modelId="{14FF029F-BB5F-48ED-96C4-073E1C7D7767}" type="pres">
      <dgm:prSet presAssocID="{ACB37BB7-83ED-4A91-A5C0-9E285423C52C}" presName="parentLeftMargin" presStyleLbl="node1" presStyleIdx="6" presStyleCnt="12"/>
      <dgm:spPr/>
      <dgm:t>
        <a:bodyPr/>
        <a:lstStyle/>
        <a:p>
          <a:endParaRPr lang="tr-TR"/>
        </a:p>
      </dgm:t>
    </dgm:pt>
    <dgm:pt modelId="{0C6951DD-A03D-41FC-83A0-0065E3B7197F}" type="pres">
      <dgm:prSet presAssocID="{ACB37BB7-83ED-4A91-A5C0-9E285423C52C}" presName="parentText" presStyleLbl="node1" presStyleIdx="7" presStyleCnt="12">
        <dgm:presLayoutVars>
          <dgm:chMax val="0"/>
          <dgm:bulletEnabled val="1"/>
        </dgm:presLayoutVars>
      </dgm:prSet>
      <dgm:spPr/>
      <dgm:t>
        <a:bodyPr/>
        <a:lstStyle/>
        <a:p>
          <a:endParaRPr lang="tr-TR"/>
        </a:p>
      </dgm:t>
    </dgm:pt>
    <dgm:pt modelId="{9B878AD0-66F1-44C0-B64E-F0FE5ACAD7C8}" type="pres">
      <dgm:prSet presAssocID="{ACB37BB7-83ED-4A91-A5C0-9E285423C52C}" presName="negativeSpace" presStyleCnt="0"/>
      <dgm:spPr/>
    </dgm:pt>
    <dgm:pt modelId="{E77689E0-498B-40C6-8BCB-0CDEC24AB008}" type="pres">
      <dgm:prSet presAssocID="{ACB37BB7-83ED-4A91-A5C0-9E285423C52C}" presName="childText" presStyleLbl="conFgAcc1" presStyleIdx="7" presStyleCnt="12">
        <dgm:presLayoutVars>
          <dgm:bulletEnabled val="1"/>
        </dgm:presLayoutVars>
      </dgm:prSet>
      <dgm:spPr/>
    </dgm:pt>
    <dgm:pt modelId="{8473B823-0E0A-41C5-AE32-C8F5FD199B7B}" type="pres">
      <dgm:prSet presAssocID="{A050E11E-5113-4023-93D4-0FC55FB8F8DF}" presName="spaceBetweenRectangles" presStyleCnt="0"/>
      <dgm:spPr/>
    </dgm:pt>
    <dgm:pt modelId="{9B81130D-CB02-4340-B6A5-893ED1404CA4}" type="pres">
      <dgm:prSet presAssocID="{AD21B442-227C-46DB-88C1-2AE343D3A2EC}" presName="parentLin" presStyleCnt="0"/>
      <dgm:spPr/>
    </dgm:pt>
    <dgm:pt modelId="{89279009-1754-4224-A5F7-BFA235408296}" type="pres">
      <dgm:prSet presAssocID="{AD21B442-227C-46DB-88C1-2AE343D3A2EC}" presName="parentLeftMargin" presStyleLbl="node1" presStyleIdx="7" presStyleCnt="12"/>
      <dgm:spPr/>
      <dgm:t>
        <a:bodyPr/>
        <a:lstStyle/>
        <a:p>
          <a:endParaRPr lang="tr-TR"/>
        </a:p>
      </dgm:t>
    </dgm:pt>
    <dgm:pt modelId="{D82E6DAF-B2EC-4CF7-A8EE-358950F12600}" type="pres">
      <dgm:prSet presAssocID="{AD21B442-227C-46DB-88C1-2AE343D3A2EC}" presName="parentText" presStyleLbl="node1" presStyleIdx="8" presStyleCnt="12">
        <dgm:presLayoutVars>
          <dgm:chMax val="0"/>
          <dgm:bulletEnabled val="1"/>
        </dgm:presLayoutVars>
      </dgm:prSet>
      <dgm:spPr/>
      <dgm:t>
        <a:bodyPr/>
        <a:lstStyle/>
        <a:p>
          <a:endParaRPr lang="tr-TR"/>
        </a:p>
      </dgm:t>
    </dgm:pt>
    <dgm:pt modelId="{51465337-F024-4C74-9A25-CF5C1314BFC0}" type="pres">
      <dgm:prSet presAssocID="{AD21B442-227C-46DB-88C1-2AE343D3A2EC}" presName="negativeSpace" presStyleCnt="0"/>
      <dgm:spPr/>
    </dgm:pt>
    <dgm:pt modelId="{35826C00-A255-4D3C-842C-E3523F5EB1AB}" type="pres">
      <dgm:prSet presAssocID="{AD21B442-227C-46DB-88C1-2AE343D3A2EC}" presName="childText" presStyleLbl="conFgAcc1" presStyleIdx="8" presStyleCnt="12">
        <dgm:presLayoutVars>
          <dgm:bulletEnabled val="1"/>
        </dgm:presLayoutVars>
      </dgm:prSet>
      <dgm:spPr/>
    </dgm:pt>
    <dgm:pt modelId="{EE6E2498-003C-46B0-B9EE-E9221B09EA09}" type="pres">
      <dgm:prSet presAssocID="{AAD8C527-9DEE-4168-9975-3AF053EFEC25}" presName="spaceBetweenRectangles" presStyleCnt="0"/>
      <dgm:spPr/>
    </dgm:pt>
    <dgm:pt modelId="{43251384-C9CA-4A3B-8F89-06255DD79E38}" type="pres">
      <dgm:prSet presAssocID="{FB028067-89FE-4938-847C-62B9494980C2}" presName="parentLin" presStyleCnt="0"/>
      <dgm:spPr/>
    </dgm:pt>
    <dgm:pt modelId="{E5AEAA63-2781-4926-AEF9-63BBF6BDDE7B}" type="pres">
      <dgm:prSet presAssocID="{FB028067-89FE-4938-847C-62B9494980C2}" presName="parentLeftMargin" presStyleLbl="node1" presStyleIdx="8" presStyleCnt="12"/>
      <dgm:spPr/>
      <dgm:t>
        <a:bodyPr/>
        <a:lstStyle/>
        <a:p>
          <a:endParaRPr lang="tr-TR"/>
        </a:p>
      </dgm:t>
    </dgm:pt>
    <dgm:pt modelId="{D2DFE3E2-3E51-4A86-8F3E-DAF03D9D042C}" type="pres">
      <dgm:prSet presAssocID="{FB028067-89FE-4938-847C-62B9494980C2}" presName="parentText" presStyleLbl="node1" presStyleIdx="9" presStyleCnt="12">
        <dgm:presLayoutVars>
          <dgm:chMax val="0"/>
          <dgm:bulletEnabled val="1"/>
        </dgm:presLayoutVars>
      </dgm:prSet>
      <dgm:spPr/>
      <dgm:t>
        <a:bodyPr/>
        <a:lstStyle/>
        <a:p>
          <a:endParaRPr lang="tr-TR"/>
        </a:p>
      </dgm:t>
    </dgm:pt>
    <dgm:pt modelId="{DE3B4F92-DDB0-404C-8F2F-D82FB2959B7F}" type="pres">
      <dgm:prSet presAssocID="{FB028067-89FE-4938-847C-62B9494980C2}" presName="negativeSpace" presStyleCnt="0"/>
      <dgm:spPr/>
    </dgm:pt>
    <dgm:pt modelId="{A2964281-6884-4AD4-9FFF-B2C8D6922DDB}" type="pres">
      <dgm:prSet presAssocID="{FB028067-89FE-4938-847C-62B9494980C2}" presName="childText" presStyleLbl="conFgAcc1" presStyleIdx="9" presStyleCnt="12">
        <dgm:presLayoutVars>
          <dgm:bulletEnabled val="1"/>
        </dgm:presLayoutVars>
      </dgm:prSet>
      <dgm:spPr/>
    </dgm:pt>
    <dgm:pt modelId="{009F2EF6-B1AB-47BA-B09C-D2BF0370F629}" type="pres">
      <dgm:prSet presAssocID="{0441A6D0-28F6-4971-BAAE-7D517D602D56}" presName="spaceBetweenRectangles" presStyleCnt="0"/>
      <dgm:spPr/>
    </dgm:pt>
    <dgm:pt modelId="{677B8FB5-CD96-40EC-9B2D-E71031FDD362}" type="pres">
      <dgm:prSet presAssocID="{C11B8C3C-D293-4D03-A81D-1DF1FA13866B}" presName="parentLin" presStyleCnt="0"/>
      <dgm:spPr/>
    </dgm:pt>
    <dgm:pt modelId="{B3A532D1-70C1-430B-853C-8DE0D8C52A85}" type="pres">
      <dgm:prSet presAssocID="{C11B8C3C-D293-4D03-A81D-1DF1FA13866B}" presName="parentLeftMargin" presStyleLbl="node1" presStyleIdx="9" presStyleCnt="12"/>
      <dgm:spPr/>
      <dgm:t>
        <a:bodyPr/>
        <a:lstStyle/>
        <a:p>
          <a:endParaRPr lang="tr-TR"/>
        </a:p>
      </dgm:t>
    </dgm:pt>
    <dgm:pt modelId="{92041325-423F-46FF-9C39-1FAE8674BED0}" type="pres">
      <dgm:prSet presAssocID="{C11B8C3C-D293-4D03-A81D-1DF1FA13866B}" presName="parentText" presStyleLbl="node1" presStyleIdx="10" presStyleCnt="12">
        <dgm:presLayoutVars>
          <dgm:chMax val="0"/>
          <dgm:bulletEnabled val="1"/>
        </dgm:presLayoutVars>
      </dgm:prSet>
      <dgm:spPr/>
      <dgm:t>
        <a:bodyPr/>
        <a:lstStyle/>
        <a:p>
          <a:endParaRPr lang="tr-TR"/>
        </a:p>
      </dgm:t>
    </dgm:pt>
    <dgm:pt modelId="{08BBB539-3D4D-4B30-B274-94D32AAE6F1C}" type="pres">
      <dgm:prSet presAssocID="{C11B8C3C-D293-4D03-A81D-1DF1FA13866B}" presName="negativeSpace" presStyleCnt="0"/>
      <dgm:spPr/>
    </dgm:pt>
    <dgm:pt modelId="{EAD54ED5-17BC-46EC-9801-028A70583B50}" type="pres">
      <dgm:prSet presAssocID="{C11B8C3C-D293-4D03-A81D-1DF1FA13866B}" presName="childText" presStyleLbl="conFgAcc1" presStyleIdx="10" presStyleCnt="12">
        <dgm:presLayoutVars>
          <dgm:bulletEnabled val="1"/>
        </dgm:presLayoutVars>
      </dgm:prSet>
      <dgm:spPr/>
    </dgm:pt>
    <dgm:pt modelId="{9C5BE03A-E731-4767-9BA1-51B4E3E2AF1D}" type="pres">
      <dgm:prSet presAssocID="{34A0FC03-5F36-4F1A-AFAB-E6A6284888D1}" presName="spaceBetweenRectangles" presStyleCnt="0"/>
      <dgm:spPr/>
    </dgm:pt>
    <dgm:pt modelId="{2D5F4691-8237-4E84-967F-4F2451303B7B}" type="pres">
      <dgm:prSet presAssocID="{CC25922E-A123-4FCD-BE25-505FFAA609E4}" presName="parentLin" presStyleCnt="0"/>
      <dgm:spPr/>
    </dgm:pt>
    <dgm:pt modelId="{74DAC229-53BD-42D9-8778-447DE5E77463}" type="pres">
      <dgm:prSet presAssocID="{CC25922E-A123-4FCD-BE25-505FFAA609E4}" presName="parentLeftMargin" presStyleLbl="node1" presStyleIdx="10" presStyleCnt="12"/>
      <dgm:spPr/>
      <dgm:t>
        <a:bodyPr/>
        <a:lstStyle/>
        <a:p>
          <a:endParaRPr lang="tr-TR"/>
        </a:p>
      </dgm:t>
    </dgm:pt>
    <dgm:pt modelId="{74A38B22-970D-49BD-90D0-B49B17A3B95F}" type="pres">
      <dgm:prSet presAssocID="{CC25922E-A123-4FCD-BE25-505FFAA609E4}" presName="parentText" presStyleLbl="node1" presStyleIdx="11" presStyleCnt="12">
        <dgm:presLayoutVars>
          <dgm:chMax val="0"/>
          <dgm:bulletEnabled val="1"/>
        </dgm:presLayoutVars>
      </dgm:prSet>
      <dgm:spPr/>
      <dgm:t>
        <a:bodyPr/>
        <a:lstStyle/>
        <a:p>
          <a:endParaRPr lang="tr-TR"/>
        </a:p>
      </dgm:t>
    </dgm:pt>
    <dgm:pt modelId="{50F49E26-BDEC-4E1E-8208-3043D7026507}" type="pres">
      <dgm:prSet presAssocID="{CC25922E-A123-4FCD-BE25-505FFAA609E4}" presName="negativeSpace" presStyleCnt="0"/>
      <dgm:spPr/>
    </dgm:pt>
    <dgm:pt modelId="{246A47B4-B9B7-49A1-9CFF-E59170121A6A}" type="pres">
      <dgm:prSet presAssocID="{CC25922E-A123-4FCD-BE25-505FFAA609E4}" presName="childText" presStyleLbl="conFgAcc1" presStyleIdx="11" presStyleCnt="12">
        <dgm:presLayoutVars>
          <dgm:bulletEnabled val="1"/>
        </dgm:presLayoutVars>
      </dgm:prSet>
      <dgm:spPr/>
    </dgm:pt>
  </dgm:ptLst>
  <dgm:cxnLst>
    <dgm:cxn modelId="{93EEEFBF-AA7C-4446-8A7D-055002698B28}" srcId="{595FA9F6-FF61-4326-9852-F8795594E92B}" destId="{ACB37BB7-83ED-4A91-A5C0-9E285423C52C}" srcOrd="7" destOrd="0" parTransId="{C7CDCEF4-6F94-49A2-B4F7-69A740B63A94}" sibTransId="{A050E11E-5113-4023-93D4-0FC55FB8F8DF}"/>
    <dgm:cxn modelId="{C749EEB8-5094-4CDC-A648-335886D4E00C}" type="presOf" srcId="{ACB37BB7-83ED-4A91-A5C0-9E285423C52C}" destId="{0C6951DD-A03D-41FC-83A0-0065E3B7197F}" srcOrd="1" destOrd="0" presId="urn:microsoft.com/office/officeart/2005/8/layout/list1"/>
    <dgm:cxn modelId="{5A730A4B-487B-43BC-90EA-54C3A534B83C}" srcId="{595FA9F6-FF61-4326-9852-F8795594E92B}" destId="{CC25922E-A123-4FCD-BE25-505FFAA609E4}" srcOrd="11" destOrd="0" parTransId="{7496D0B4-FA8D-4265-9CEE-62F2800F9B6A}" sibTransId="{7652A835-E21E-4F40-B8A8-7560B371B973}"/>
    <dgm:cxn modelId="{19A8B32D-23E0-4EC3-91DE-6F6CCBB0F409}" type="presOf" srcId="{42608A41-7706-435C-8847-7B69B03DEB3D}" destId="{FA7A68BE-8FB2-4D6D-99D1-4B4ACFD9680E}" srcOrd="0" destOrd="0" presId="urn:microsoft.com/office/officeart/2005/8/layout/list1"/>
    <dgm:cxn modelId="{F14EDF72-FC2A-4000-A1A1-3E2718F632CA}" type="presOf" srcId="{967DF3E8-91C7-4735-86AC-AE76D73EA614}" destId="{F8944073-53F1-42AA-890F-A05943A2700B}" srcOrd="0" destOrd="0" presId="urn:microsoft.com/office/officeart/2005/8/layout/list1"/>
    <dgm:cxn modelId="{E7FBFD52-1503-4277-BB81-D90FEE656B5E}" type="presOf" srcId="{C11B8C3C-D293-4D03-A81D-1DF1FA13866B}" destId="{92041325-423F-46FF-9C39-1FAE8674BED0}" srcOrd="1" destOrd="0" presId="urn:microsoft.com/office/officeart/2005/8/layout/list1"/>
    <dgm:cxn modelId="{8C05BF12-3D5D-4886-BF02-3B97B122D1A2}" srcId="{595FA9F6-FF61-4326-9852-F8795594E92B}" destId="{C11B8C3C-D293-4D03-A81D-1DF1FA13866B}" srcOrd="10" destOrd="0" parTransId="{03DDE23A-62A7-4046-A5E9-2D16A085F22D}" sibTransId="{34A0FC03-5F36-4F1A-AFAB-E6A6284888D1}"/>
    <dgm:cxn modelId="{188E5074-026A-4878-A341-3751DC32BD31}" type="presOf" srcId="{CC25922E-A123-4FCD-BE25-505FFAA609E4}" destId="{74DAC229-53BD-42D9-8778-447DE5E77463}" srcOrd="0" destOrd="0" presId="urn:microsoft.com/office/officeart/2005/8/layout/list1"/>
    <dgm:cxn modelId="{1E697F7B-BC95-4DDE-9475-B9581119FBDE}" type="presOf" srcId="{FB028067-89FE-4938-847C-62B9494980C2}" destId="{D2DFE3E2-3E51-4A86-8F3E-DAF03D9D042C}" srcOrd="1" destOrd="0" presId="urn:microsoft.com/office/officeart/2005/8/layout/list1"/>
    <dgm:cxn modelId="{31E3D255-0CE6-437C-991C-4270BC64C135}" type="presOf" srcId="{595FA9F6-FF61-4326-9852-F8795594E92B}" destId="{3FBA54D6-944C-49E8-A681-EBB452497B90}" srcOrd="0" destOrd="0" presId="urn:microsoft.com/office/officeart/2005/8/layout/list1"/>
    <dgm:cxn modelId="{DD2A91D8-4C06-4761-8FD3-C49582D119E1}" type="presOf" srcId="{AD21B442-227C-46DB-88C1-2AE343D3A2EC}" destId="{D82E6DAF-B2EC-4CF7-A8EE-358950F12600}" srcOrd="1" destOrd="0" presId="urn:microsoft.com/office/officeart/2005/8/layout/list1"/>
    <dgm:cxn modelId="{0A2F185F-7A22-47CE-8625-BD0185711F9E}" type="presOf" srcId="{FB028067-89FE-4938-847C-62B9494980C2}" destId="{E5AEAA63-2781-4926-AEF9-63BBF6BDDE7B}" srcOrd="0" destOrd="0" presId="urn:microsoft.com/office/officeart/2005/8/layout/list1"/>
    <dgm:cxn modelId="{48630CB3-DAAD-4767-9743-18B18CC6244F}" srcId="{595FA9F6-FF61-4326-9852-F8795594E92B}" destId="{984A61E9-E620-4F8F-AB83-9F92F0472600}" srcOrd="5" destOrd="0" parTransId="{01AB06BC-64A3-4390-8277-D0A38549AB1D}" sibTransId="{BC0166E9-D8B0-414A-A317-4C993BF74BD1}"/>
    <dgm:cxn modelId="{B26B6A7F-F995-4DBE-BC9D-60D3E942C528}" type="presOf" srcId="{6FC4CB56-7836-4B78-83DD-49A2DD86C6CC}" destId="{CE89F8B3-48BB-4DAD-8174-F251252BC625}" srcOrd="0" destOrd="0" presId="urn:microsoft.com/office/officeart/2005/8/layout/list1"/>
    <dgm:cxn modelId="{739F7791-2154-4E82-91D9-2ADEE9FF2B55}" type="presOf" srcId="{892C9933-CE11-4667-8ECE-F19B717C67FF}" destId="{D19D9AEE-8C5C-48F0-841A-1E505D21348C}" srcOrd="1" destOrd="0" presId="urn:microsoft.com/office/officeart/2005/8/layout/list1"/>
    <dgm:cxn modelId="{BD333AEB-1FBA-4025-8FBB-481C7D57112E}" type="presOf" srcId="{AD21B442-227C-46DB-88C1-2AE343D3A2EC}" destId="{89279009-1754-4224-A5F7-BFA235408296}" srcOrd="0" destOrd="0" presId="urn:microsoft.com/office/officeart/2005/8/layout/list1"/>
    <dgm:cxn modelId="{23062F92-0A5A-4578-A75F-501AF206269A}" type="presOf" srcId="{A9925848-BB93-43D1-873A-638C03A87909}" destId="{113DBFB1-3CAB-485A-AEDA-124B4C35F35C}" srcOrd="0" destOrd="0" presId="urn:microsoft.com/office/officeart/2005/8/layout/list1"/>
    <dgm:cxn modelId="{BCF870F5-F497-4F7B-974D-59E6CC9044B1}" srcId="{595FA9F6-FF61-4326-9852-F8795594E92B}" destId="{FB028067-89FE-4938-847C-62B9494980C2}" srcOrd="9" destOrd="0" parTransId="{F0D8A1FF-4241-45BC-8EC4-8ED84683A7F1}" sibTransId="{0441A6D0-28F6-4971-BAAE-7D517D602D56}"/>
    <dgm:cxn modelId="{5A3EEE03-5448-49A1-B628-4C6B94F9A714}" srcId="{595FA9F6-FF61-4326-9852-F8795594E92B}" destId="{D03F1002-76F2-4051-B45D-F53920789648}" srcOrd="1" destOrd="0" parTransId="{42E7FA8E-AD8C-4974-B35A-E86E7C34F35E}" sibTransId="{FA2D2732-D86E-4AB8-994D-674EA4AC317C}"/>
    <dgm:cxn modelId="{D4309B8D-2A3A-400B-A999-14E4306B3E03}" type="presOf" srcId="{C11B8C3C-D293-4D03-A81D-1DF1FA13866B}" destId="{B3A532D1-70C1-430B-853C-8DE0D8C52A85}" srcOrd="0" destOrd="0" presId="urn:microsoft.com/office/officeart/2005/8/layout/list1"/>
    <dgm:cxn modelId="{7BC4DD06-3CD6-4546-8E0B-FE74ECE2E75D}" type="presOf" srcId="{6FC4CB56-7836-4B78-83DD-49A2DD86C6CC}" destId="{9E0A7014-8FEB-4F5B-839B-647B046B975A}" srcOrd="1" destOrd="0" presId="urn:microsoft.com/office/officeart/2005/8/layout/list1"/>
    <dgm:cxn modelId="{2FC9478A-BD5D-4771-B3E5-9321B3764000}" type="presOf" srcId="{D03F1002-76F2-4051-B45D-F53920789648}" destId="{FA01195C-3FBD-4B4D-8453-84AA35B3E0DD}" srcOrd="0" destOrd="0" presId="urn:microsoft.com/office/officeart/2005/8/layout/list1"/>
    <dgm:cxn modelId="{42E1FBA6-16E9-4A09-8A16-9E4531C2B47B}" type="presOf" srcId="{42608A41-7706-435C-8847-7B69B03DEB3D}" destId="{ADE590C2-F72D-4407-9A95-0A592602C8AA}" srcOrd="1" destOrd="0" presId="urn:microsoft.com/office/officeart/2005/8/layout/list1"/>
    <dgm:cxn modelId="{92982F68-6B7A-4457-87CC-B38C55E4BE07}" srcId="{595FA9F6-FF61-4326-9852-F8795594E92B}" destId="{42608A41-7706-435C-8847-7B69B03DEB3D}" srcOrd="6" destOrd="0" parTransId="{EDA1D001-A995-4221-95FE-54221B0E43DC}" sibTransId="{07836A38-D9A8-4C96-B32C-33EA26014D07}"/>
    <dgm:cxn modelId="{F1CC7810-C57B-4983-B574-65428CCDADB6}" srcId="{595FA9F6-FF61-4326-9852-F8795594E92B}" destId="{6FC4CB56-7836-4B78-83DD-49A2DD86C6CC}" srcOrd="4" destOrd="0" parTransId="{B147BF6C-5E68-425E-88E8-8408D953E717}" sibTransId="{B536B85F-05A1-4EC8-BBBE-6CAB8CC0E9CF}"/>
    <dgm:cxn modelId="{57A17B16-3B96-4D47-AE89-24C85C9627DF}" type="presOf" srcId="{D03F1002-76F2-4051-B45D-F53920789648}" destId="{B638DFDF-7E82-45F8-92BE-AA1B830BD1B3}" srcOrd="1" destOrd="0" presId="urn:microsoft.com/office/officeart/2005/8/layout/list1"/>
    <dgm:cxn modelId="{8925C764-430E-4CBC-AC66-468233C8A8C8}" type="presOf" srcId="{ACB37BB7-83ED-4A91-A5C0-9E285423C52C}" destId="{14FF029F-BB5F-48ED-96C4-073E1C7D7767}" srcOrd="0" destOrd="0" presId="urn:microsoft.com/office/officeart/2005/8/layout/list1"/>
    <dgm:cxn modelId="{4E1F3977-C2ED-49B7-B683-1CDF72A3788D}" type="presOf" srcId="{984A61E9-E620-4F8F-AB83-9F92F0472600}" destId="{600ED895-0D27-4B70-B38A-100059B64D4B}" srcOrd="0" destOrd="0" presId="urn:microsoft.com/office/officeart/2005/8/layout/list1"/>
    <dgm:cxn modelId="{EB1D5C48-07E2-46B9-B248-DE9C2DF897A3}" type="presOf" srcId="{967DF3E8-91C7-4735-86AC-AE76D73EA614}" destId="{6500C418-6419-4831-A2E5-422A963618E2}" srcOrd="1" destOrd="0" presId="urn:microsoft.com/office/officeart/2005/8/layout/list1"/>
    <dgm:cxn modelId="{CDC0143B-2101-4924-ABDC-66160F99F150}" srcId="{595FA9F6-FF61-4326-9852-F8795594E92B}" destId="{892C9933-CE11-4667-8ECE-F19B717C67FF}" srcOrd="3" destOrd="0" parTransId="{D6CCA042-F610-47DA-8DB1-733BA39AE733}" sibTransId="{A0FA0016-A350-43F9-8081-DC691B08ABB6}"/>
    <dgm:cxn modelId="{3D0D5D83-E3A3-4325-950C-0EF943C228D9}" type="presOf" srcId="{A9925848-BB93-43D1-873A-638C03A87909}" destId="{382D3456-766E-4F2D-9439-B372981D3C35}" srcOrd="1" destOrd="0" presId="urn:microsoft.com/office/officeart/2005/8/layout/list1"/>
    <dgm:cxn modelId="{41FD7769-3A50-43B2-A3F8-704570087B36}" srcId="{595FA9F6-FF61-4326-9852-F8795594E92B}" destId="{AD21B442-227C-46DB-88C1-2AE343D3A2EC}" srcOrd="8" destOrd="0" parTransId="{EC68F7F1-B817-4BF5-8786-EF9AEA20A3E7}" sibTransId="{AAD8C527-9DEE-4168-9975-3AF053EFEC25}"/>
    <dgm:cxn modelId="{18C30788-0F0C-48C9-AD70-B0312ED50CD2}" srcId="{595FA9F6-FF61-4326-9852-F8795594E92B}" destId="{967DF3E8-91C7-4735-86AC-AE76D73EA614}" srcOrd="2" destOrd="0" parTransId="{95D394DA-D1BA-4453-9A15-F126192AC9EF}" sibTransId="{2D713B93-AF6C-4507-9C98-F93032E0FA21}"/>
    <dgm:cxn modelId="{82A2D0A3-A24A-4978-AD0C-011D49DB95C9}" type="presOf" srcId="{984A61E9-E620-4F8F-AB83-9F92F0472600}" destId="{BFC8417F-BB8C-466A-A39C-8744A397D938}" srcOrd="1" destOrd="0" presId="urn:microsoft.com/office/officeart/2005/8/layout/list1"/>
    <dgm:cxn modelId="{85CE04FE-02DE-4BAF-8AA1-CB3DCB9AA871}" type="presOf" srcId="{CC25922E-A123-4FCD-BE25-505FFAA609E4}" destId="{74A38B22-970D-49BD-90D0-B49B17A3B95F}" srcOrd="1" destOrd="0" presId="urn:microsoft.com/office/officeart/2005/8/layout/list1"/>
    <dgm:cxn modelId="{871ECA29-B9E4-4B96-9A40-C190169E9ACA}" srcId="{595FA9F6-FF61-4326-9852-F8795594E92B}" destId="{A9925848-BB93-43D1-873A-638C03A87909}" srcOrd="0" destOrd="0" parTransId="{2D9E44EC-133A-42FE-9D87-5AA3C54CBD05}" sibTransId="{073BA14F-F6C7-43AE-8D7B-5B3D77E38140}"/>
    <dgm:cxn modelId="{1DEDC2CD-16C1-4BA7-8000-E7868F020DB6}" type="presOf" srcId="{892C9933-CE11-4667-8ECE-F19B717C67FF}" destId="{63334C8B-DF48-4A96-AAFC-CB488AEA981B}" srcOrd="0" destOrd="0" presId="urn:microsoft.com/office/officeart/2005/8/layout/list1"/>
    <dgm:cxn modelId="{BC0627A9-BC00-48BF-9450-AF3A4A1F56B3}" type="presParOf" srcId="{3FBA54D6-944C-49E8-A681-EBB452497B90}" destId="{90355087-D748-4ED6-9765-0AE1CADED86C}" srcOrd="0" destOrd="0" presId="urn:microsoft.com/office/officeart/2005/8/layout/list1"/>
    <dgm:cxn modelId="{D1715241-5773-4637-A209-3D791EEC6616}" type="presParOf" srcId="{90355087-D748-4ED6-9765-0AE1CADED86C}" destId="{113DBFB1-3CAB-485A-AEDA-124B4C35F35C}" srcOrd="0" destOrd="0" presId="urn:microsoft.com/office/officeart/2005/8/layout/list1"/>
    <dgm:cxn modelId="{1F91F7DC-EBD1-45CD-8318-64F292A30B9A}" type="presParOf" srcId="{90355087-D748-4ED6-9765-0AE1CADED86C}" destId="{382D3456-766E-4F2D-9439-B372981D3C35}" srcOrd="1" destOrd="0" presId="urn:microsoft.com/office/officeart/2005/8/layout/list1"/>
    <dgm:cxn modelId="{DDA02820-1833-4A71-9E4C-CFEDB78CA3F0}" type="presParOf" srcId="{3FBA54D6-944C-49E8-A681-EBB452497B90}" destId="{F73C527A-1D97-4915-B9B0-3D74D3A9ED77}" srcOrd="1" destOrd="0" presId="urn:microsoft.com/office/officeart/2005/8/layout/list1"/>
    <dgm:cxn modelId="{6FAA805C-F39D-41B5-B55F-FFDC2D964C54}" type="presParOf" srcId="{3FBA54D6-944C-49E8-A681-EBB452497B90}" destId="{2ECA0080-7602-4E4F-92E9-8AD85D22F907}" srcOrd="2" destOrd="0" presId="urn:microsoft.com/office/officeart/2005/8/layout/list1"/>
    <dgm:cxn modelId="{5CB7D61C-B996-43EB-819B-A0AC7DC1DC5A}" type="presParOf" srcId="{3FBA54D6-944C-49E8-A681-EBB452497B90}" destId="{C9350DCF-52BC-40AC-92C8-C69FFF3EA638}" srcOrd="3" destOrd="0" presId="urn:microsoft.com/office/officeart/2005/8/layout/list1"/>
    <dgm:cxn modelId="{B3C1507A-A7A7-44FD-BA4B-0B775F341CF8}" type="presParOf" srcId="{3FBA54D6-944C-49E8-A681-EBB452497B90}" destId="{C7FFCE48-9CAB-4806-880B-DB862DB8969E}" srcOrd="4" destOrd="0" presId="urn:microsoft.com/office/officeart/2005/8/layout/list1"/>
    <dgm:cxn modelId="{4272B6AE-E6F7-4BD4-B841-B9EB1C05E9B4}" type="presParOf" srcId="{C7FFCE48-9CAB-4806-880B-DB862DB8969E}" destId="{FA01195C-3FBD-4B4D-8453-84AA35B3E0DD}" srcOrd="0" destOrd="0" presId="urn:microsoft.com/office/officeart/2005/8/layout/list1"/>
    <dgm:cxn modelId="{C0B77B85-9A67-4B3D-9C21-F277F3A94324}" type="presParOf" srcId="{C7FFCE48-9CAB-4806-880B-DB862DB8969E}" destId="{B638DFDF-7E82-45F8-92BE-AA1B830BD1B3}" srcOrd="1" destOrd="0" presId="urn:microsoft.com/office/officeart/2005/8/layout/list1"/>
    <dgm:cxn modelId="{2B2F71E7-7391-4B11-8BE2-EE6DDD0EF1BF}" type="presParOf" srcId="{3FBA54D6-944C-49E8-A681-EBB452497B90}" destId="{4F9BC131-CF62-4174-B126-7EE25DC8F35A}" srcOrd="5" destOrd="0" presId="urn:microsoft.com/office/officeart/2005/8/layout/list1"/>
    <dgm:cxn modelId="{D71D71FF-5F38-4FD4-94DA-6ACB40861344}" type="presParOf" srcId="{3FBA54D6-944C-49E8-A681-EBB452497B90}" destId="{61EFD672-837C-43A1-973B-443430536E99}" srcOrd="6" destOrd="0" presId="urn:microsoft.com/office/officeart/2005/8/layout/list1"/>
    <dgm:cxn modelId="{7CEFDEFA-F373-4153-8EF3-4CB5EE65E459}" type="presParOf" srcId="{3FBA54D6-944C-49E8-A681-EBB452497B90}" destId="{A63BE617-5991-4B4B-85AA-B97DE12B6451}" srcOrd="7" destOrd="0" presId="urn:microsoft.com/office/officeart/2005/8/layout/list1"/>
    <dgm:cxn modelId="{065C34F9-70E1-4A5F-B00A-6F5F2D560F3B}" type="presParOf" srcId="{3FBA54D6-944C-49E8-A681-EBB452497B90}" destId="{A74A450E-9B86-430D-8D98-1C0861B535A8}" srcOrd="8" destOrd="0" presId="urn:microsoft.com/office/officeart/2005/8/layout/list1"/>
    <dgm:cxn modelId="{6D83F38D-0E26-480E-BA46-887907DB99F4}" type="presParOf" srcId="{A74A450E-9B86-430D-8D98-1C0861B535A8}" destId="{F8944073-53F1-42AA-890F-A05943A2700B}" srcOrd="0" destOrd="0" presId="urn:microsoft.com/office/officeart/2005/8/layout/list1"/>
    <dgm:cxn modelId="{8E6D5CD2-2508-4ABE-A8BF-58B44ACE6063}" type="presParOf" srcId="{A74A450E-9B86-430D-8D98-1C0861B535A8}" destId="{6500C418-6419-4831-A2E5-422A963618E2}" srcOrd="1" destOrd="0" presId="urn:microsoft.com/office/officeart/2005/8/layout/list1"/>
    <dgm:cxn modelId="{0D5A1DDE-9C94-4977-95DE-8EEA262964CC}" type="presParOf" srcId="{3FBA54D6-944C-49E8-A681-EBB452497B90}" destId="{6291F433-A949-4034-9717-E29A3EA042D1}" srcOrd="9" destOrd="0" presId="urn:microsoft.com/office/officeart/2005/8/layout/list1"/>
    <dgm:cxn modelId="{10917BDE-D76E-47D0-A8CD-99E95CEB9046}" type="presParOf" srcId="{3FBA54D6-944C-49E8-A681-EBB452497B90}" destId="{DE46F9B8-6714-443B-8587-4FD9805A4D53}" srcOrd="10" destOrd="0" presId="urn:microsoft.com/office/officeart/2005/8/layout/list1"/>
    <dgm:cxn modelId="{C3113C98-FA41-4356-8D64-E9080EDD24CA}" type="presParOf" srcId="{3FBA54D6-944C-49E8-A681-EBB452497B90}" destId="{471BF5D7-C39D-450A-B17D-0AA0E937F323}" srcOrd="11" destOrd="0" presId="urn:microsoft.com/office/officeart/2005/8/layout/list1"/>
    <dgm:cxn modelId="{CC3A1021-5D44-46D3-AF66-265A5770C4B4}" type="presParOf" srcId="{3FBA54D6-944C-49E8-A681-EBB452497B90}" destId="{C04DA6DD-CAE5-48D0-935B-2171C2EDC68C}" srcOrd="12" destOrd="0" presId="urn:microsoft.com/office/officeart/2005/8/layout/list1"/>
    <dgm:cxn modelId="{4EDE17AE-DA12-445A-863C-B6460E293436}" type="presParOf" srcId="{C04DA6DD-CAE5-48D0-935B-2171C2EDC68C}" destId="{63334C8B-DF48-4A96-AAFC-CB488AEA981B}" srcOrd="0" destOrd="0" presId="urn:microsoft.com/office/officeart/2005/8/layout/list1"/>
    <dgm:cxn modelId="{8B995820-1B71-41FA-8A86-A54BB0F0CE41}" type="presParOf" srcId="{C04DA6DD-CAE5-48D0-935B-2171C2EDC68C}" destId="{D19D9AEE-8C5C-48F0-841A-1E505D21348C}" srcOrd="1" destOrd="0" presId="urn:microsoft.com/office/officeart/2005/8/layout/list1"/>
    <dgm:cxn modelId="{ACE1D305-1401-4E17-AEF8-4CDFBFDDE1A7}" type="presParOf" srcId="{3FBA54D6-944C-49E8-A681-EBB452497B90}" destId="{23F31823-4AE2-46AA-8CC0-626A29D77438}" srcOrd="13" destOrd="0" presId="urn:microsoft.com/office/officeart/2005/8/layout/list1"/>
    <dgm:cxn modelId="{FA4EC2A3-5304-4C5D-955E-AF4F084ED7B0}" type="presParOf" srcId="{3FBA54D6-944C-49E8-A681-EBB452497B90}" destId="{52A43E95-0CEC-43D7-880E-85AA62F51FFE}" srcOrd="14" destOrd="0" presId="urn:microsoft.com/office/officeart/2005/8/layout/list1"/>
    <dgm:cxn modelId="{A9C8D2F0-7140-4B3B-86F9-A253B5C79EDA}" type="presParOf" srcId="{3FBA54D6-944C-49E8-A681-EBB452497B90}" destId="{C8FF965A-ABBF-4370-B4FF-96D714C3CF8F}" srcOrd="15" destOrd="0" presId="urn:microsoft.com/office/officeart/2005/8/layout/list1"/>
    <dgm:cxn modelId="{D161BECB-C4FA-4CD3-AEDB-0CAA12C598EF}" type="presParOf" srcId="{3FBA54D6-944C-49E8-A681-EBB452497B90}" destId="{3F81FA24-F017-4521-AFA7-CD4F0A8CD84A}" srcOrd="16" destOrd="0" presId="urn:microsoft.com/office/officeart/2005/8/layout/list1"/>
    <dgm:cxn modelId="{4523A79B-3C8C-4019-9493-DD2C135786FB}" type="presParOf" srcId="{3F81FA24-F017-4521-AFA7-CD4F0A8CD84A}" destId="{CE89F8B3-48BB-4DAD-8174-F251252BC625}" srcOrd="0" destOrd="0" presId="urn:microsoft.com/office/officeart/2005/8/layout/list1"/>
    <dgm:cxn modelId="{18E504A7-8B21-4AFF-87A7-45F723E57595}" type="presParOf" srcId="{3F81FA24-F017-4521-AFA7-CD4F0A8CD84A}" destId="{9E0A7014-8FEB-4F5B-839B-647B046B975A}" srcOrd="1" destOrd="0" presId="urn:microsoft.com/office/officeart/2005/8/layout/list1"/>
    <dgm:cxn modelId="{E5AB078E-F3F2-4160-9F39-DD5F14D5A50D}" type="presParOf" srcId="{3FBA54D6-944C-49E8-A681-EBB452497B90}" destId="{86EA917B-DEDC-43DF-BF33-235C85CFE2AA}" srcOrd="17" destOrd="0" presId="urn:microsoft.com/office/officeart/2005/8/layout/list1"/>
    <dgm:cxn modelId="{A45BFEB8-EC25-4154-8BBE-C216B111535A}" type="presParOf" srcId="{3FBA54D6-944C-49E8-A681-EBB452497B90}" destId="{6B852DE8-2CF8-48F9-AE2A-F918EBEB89D2}" srcOrd="18" destOrd="0" presId="urn:microsoft.com/office/officeart/2005/8/layout/list1"/>
    <dgm:cxn modelId="{B869FAAF-CC3B-4072-A16F-BB1969220BF4}" type="presParOf" srcId="{3FBA54D6-944C-49E8-A681-EBB452497B90}" destId="{5CC705B7-37E8-4F9B-AB37-CD9DE71CA7F2}" srcOrd="19" destOrd="0" presId="urn:microsoft.com/office/officeart/2005/8/layout/list1"/>
    <dgm:cxn modelId="{A361784D-4C0F-4CFA-996D-4DB74089B5E8}" type="presParOf" srcId="{3FBA54D6-944C-49E8-A681-EBB452497B90}" destId="{B07854EA-407D-4BD0-B652-7BE51A27D027}" srcOrd="20" destOrd="0" presId="urn:microsoft.com/office/officeart/2005/8/layout/list1"/>
    <dgm:cxn modelId="{8905304E-F2A4-4328-B6B2-12EFF5FCEBBD}" type="presParOf" srcId="{B07854EA-407D-4BD0-B652-7BE51A27D027}" destId="{600ED895-0D27-4B70-B38A-100059B64D4B}" srcOrd="0" destOrd="0" presId="urn:microsoft.com/office/officeart/2005/8/layout/list1"/>
    <dgm:cxn modelId="{F0AFC2AF-59DF-41D4-B61F-9EBCE806F89A}" type="presParOf" srcId="{B07854EA-407D-4BD0-B652-7BE51A27D027}" destId="{BFC8417F-BB8C-466A-A39C-8744A397D938}" srcOrd="1" destOrd="0" presId="urn:microsoft.com/office/officeart/2005/8/layout/list1"/>
    <dgm:cxn modelId="{27AB84B2-E2A9-4B9B-831D-D3BA32032D34}" type="presParOf" srcId="{3FBA54D6-944C-49E8-A681-EBB452497B90}" destId="{E0C19FDD-1699-42D0-9A9F-126F61DE3239}" srcOrd="21" destOrd="0" presId="urn:microsoft.com/office/officeart/2005/8/layout/list1"/>
    <dgm:cxn modelId="{C8D2F3E2-0D20-4E72-8A43-805B8E4514FF}" type="presParOf" srcId="{3FBA54D6-944C-49E8-A681-EBB452497B90}" destId="{00EE07FE-3E71-4DE6-AE97-6590599E5BAE}" srcOrd="22" destOrd="0" presId="urn:microsoft.com/office/officeart/2005/8/layout/list1"/>
    <dgm:cxn modelId="{8FE8633C-0B2B-4D2F-9704-FD2A899DE864}" type="presParOf" srcId="{3FBA54D6-944C-49E8-A681-EBB452497B90}" destId="{F051537B-B7A4-4599-85FD-76540E96633B}" srcOrd="23" destOrd="0" presId="urn:microsoft.com/office/officeart/2005/8/layout/list1"/>
    <dgm:cxn modelId="{5421B095-9877-4616-A12F-17B53D2324A8}" type="presParOf" srcId="{3FBA54D6-944C-49E8-A681-EBB452497B90}" destId="{00AAC2C3-F12A-4DA9-8D05-318AA247AFD0}" srcOrd="24" destOrd="0" presId="urn:microsoft.com/office/officeart/2005/8/layout/list1"/>
    <dgm:cxn modelId="{6285D834-B55E-4328-B327-3E355077E771}" type="presParOf" srcId="{00AAC2C3-F12A-4DA9-8D05-318AA247AFD0}" destId="{FA7A68BE-8FB2-4D6D-99D1-4B4ACFD9680E}" srcOrd="0" destOrd="0" presId="urn:microsoft.com/office/officeart/2005/8/layout/list1"/>
    <dgm:cxn modelId="{30316CE1-086F-43F6-B0BE-0D2829C0E30B}" type="presParOf" srcId="{00AAC2C3-F12A-4DA9-8D05-318AA247AFD0}" destId="{ADE590C2-F72D-4407-9A95-0A592602C8AA}" srcOrd="1" destOrd="0" presId="urn:microsoft.com/office/officeart/2005/8/layout/list1"/>
    <dgm:cxn modelId="{063C477B-6546-4CF9-BE99-3B4C17CEA8CE}" type="presParOf" srcId="{3FBA54D6-944C-49E8-A681-EBB452497B90}" destId="{3C5FF11B-5746-4DF2-8B08-A92D2C9B1197}" srcOrd="25" destOrd="0" presId="urn:microsoft.com/office/officeart/2005/8/layout/list1"/>
    <dgm:cxn modelId="{A5715BF2-4B78-418D-A760-44254D006E03}" type="presParOf" srcId="{3FBA54D6-944C-49E8-A681-EBB452497B90}" destId="{AB398CE4-6FD7-49D3-85B1-8D9EEA41B53C}" srcOrd="26" destOrd="0" presId="urn:microsoft.com/office/officeart/2005/8/layout/list1"/>
    <dgm:cxn modelId="{3FB02DFC-D08E-49B7-9F07-A5B03B4BFDE9}" type="presParOf" srcId="{3FBA54D6-944C-49E8-A681-EBB452497B90}" destId="{B361FBCE-49AE-4D41-927B-8E4AD9025DB9}" srcOrd="27" destOrd="0" presId="urn:microsoft.com/office/officeart/2005/8/layout/list1"/>
    <dgm:cxn modelId="{9EB44179-1DAF-49C6-A5F2-C8EC35C0AEA0}" type="presParOf" srcId="{3FBA54D6-944C-49E8-A681-EBB452497B90}" destId="{6E97DDA5-1711-489F-B220-1BE0111436B5}" srcOrd="28" destOrd="0" presId="urn:microsoft.com/office/officeart/2005/8/layout/list1"/>
    <dgm:cxn modelId="{6111A40C-502F-4800-A1F2-E952A35CC211}" type="presParOf" srcId="{6E97DDA5-1711-489F-B220-1BE0111436B5}" destId="{14FF029F-BB5F-48ED-96C4-073E1C7D7767}" srcOrd="0" destOrd="0" presId="urn:microsoft.com/office/officeart/2005/8/layout/list1"/>
    <dgm:cxn modelId="{6CA0A8A6-E2F8-48E1-B316-C8D9B5061842}" type="presParOf" srcId="{6E97DDA5-1711-489F-B220-1BE0111436B5}" destId="{0C6951DD-A03D-41FC-83A0-0065E3B7197F}" srcOrd="1" destOrd="0" presId="urn:microsoft.com/office/officeart/2005/8/layout/list1"/>
    <dgm:cxn modelId="{95459B2F-CF71-449D-939C-79C85D4976A8}" type="presParOf" srcId="{3FBA54D6-944C-49E8-A681-EBB452497B90}" destId="{9B878AD0-66F1-44C0-B64E-F0FE5ACAD7C8}" srcOrd="29" destOrd="0" presId="urn:microsoft.com/office/officeart/2005/8/layout/list1"/>
    <dgm:cxn modelId="{B07414E0-7D3B-4990-9C1F-3B9024CD78F3}" type="presParOf" srcId="{3FBA54D6-944C-49E8-A681-EBB452497B90}" destId="{E77689E0-498B-40C6-8BCB-0CDEC24AB008}" srcOrd="30" destOrd="0" presId="urn:microsoft.com/office/officeart/2005/8/layout/list1"/>
    <dgm:cxn modelId="{5CC8FF23-9633-48ED-8B6F-053EF7F0E307}" type="presParOf" srcId="{3FBA54D6-944C-49E8-A681-EBB452497B90}" destId="{8473B823-0E0A-41C5-AE32-C8F5FD199B7B}" srcOrd="31" destOrd="0" presId="urn:microsoft.com/office/officeart/2005/8/layout/list1"/>
    <dgm:cxn modelId="{C8F4413A-40F5-41E6-873B-55AF6FB251A9}" type="presParOf" srcId="{3FBA54D6-944C-49E8-A681-EBB452497B90}" destId="{9B81130D-CB02-4340-B6A5-893ED1404CA4}" srcOrd="32" destOrd="0" presId="urn:microsoft.com/office/officeart/2005/8/layout/list1"/>
    <dgm:cxn modelId="{6A722659-65AA-4D1D-9634-C088F534C188}" type="presParOf" srcId="{9B81130D-CB02-4340-B6A5-893ED1404CA4}" destId="{89279009-1754-4224-A5F7-BFA235408296}" srcOrd="0" destOrd="0" presId="urn:microsoft.com/office/officeart/2005/8/layout/list1"/>
    <dgm:cxn modelId="{C352C43B-F487-4A73-A0F9-35B8C554B323}" type="presParOf" srcId="{9B81130D-CB02-4340-B6A5-893ED1404CA4}" destId="{D82E6DAF-B2EC-4CF7-A8EE-358950F12600}" srcOrd="1" destOrd="0" presId="urn:microsoft.com/office/officeart/2005/8/layout/list1"/>
    <dgm:cxn modelId="{10E22E08-0311-45BA-96DA-968E7E3EC7C5}" type="presParOf" srcId="{3FBA54D6-944C-49E8-A681-EBB452497B90}" destId="{51465337-F024-4C74-9A25-CF5C1314BFC0}" srcOrd="33" destOrd="0" presId="urn:microsoft.com/office/officeart/2005/8/layout/list1"/>
    <dgm:cxn modelId="{B1CC7A6C-222C-4CB4-986C-37AB41742768}" type="presParOf" srcId="{3FBA54D6-944C-49E8-A681-EBB452497B90}" destId="{35826C00-A255-4D3C-842C-E3523F5EB1AB}" srcOrd="34" destOrd="0" presId="urn:microsoft.com/office/officeart/2005/8/layout/list1"/>
    <dgm:cxn modelId="{55EB1EF7-5A34-4A59-98F7-AB7E943815A1}" type="presParOf" srcId="{3FBA54D6-944C-49E8-A681-EBB452497B90}" destId="{EE6E2498-003C-46B0-B9EE-E9221B09EA09}" srcOrd="35" destOrd="0" presId="urn:microsoft.com/office/officeart/2005/8/layout/list1"/>
    <dgm:cxn modelId="{92C84988-AA27-4BAD-8650-7717A0DA9CD3}" type="presParOf" srcId="{3FBA54D6-944C-49E8-A681-EBB452497B90}" destId="{43251384-C9CA-4A3B-8F89-06255DD79E38}" srcOrd="36" destOrd="0" presId="urn:microsoft.com/office/officeart/2005/8/layout/list1"/>
    <dgm:cxn modelId="{3C3C3111-D8B6-4AC8-A617-0FAE97FAB17C}" type="presParOf" srcId="{43251384-C9CA-4A3B-8F89-06255DD79E38}" destId="{E5AEAA63-2781-4926-AEF9-63BBF6BDDE7B}" srcOrd="0" destOrd="0" presId="urn:microsoft.com/office/officeart/2005/8/layout/list1"/>
    <dgm:cxn modelId="{DA82DCCA-74CD-4A5F-9A55-5158AAE583E4}" type="presParOf" srcId="{43251384-C9CA-4A3B-8F89-06255DD79E38}" destId="{D2DFE3E2-3E51-4A86-8F3E-DAF03D9D042C}" srcOrd="1" destOrd="0" presId="urn:microsoft.com/office/officeart/2005/8/layout/list1"/>
    <dgm:cxn modelId="{CA0B649F-B0C7-4D64-A09C-EC8CAC358E3A}" type="presParOf" srcId="{3FBA54D6-944C-49E8-A681-EBB452497B90}" destId="{DE3B4F92-DDB0-404C-8F2F-D82FB2959B7F}" srcOrd="37" destOrd="0" presId="urn:microsoft.com/office/officeart/2005/8/layout/list1"/>
    <dgm:cxn modelId="{E792DDAB-608A-456E-9AC4-07FFEB4C19EB}" type="presParOf" srcId="{3FBA54D6-944C-49E8-A681-EBB452497B90}" destId="{A2964281-6884-4AD4-9FFF-B2C8D6922DDB}" srcOrd="38" destOrd="0" presId="urn:microsoft.com/office/officeart/2005/8/layout/list1"/>
    <dgm:cxn modelId="{2E5DC831-CF6F-4494-9034-ED6B47DEBB48}" type="presParOf" srcId="{3FBA54D6-944C-49E8-A681-EBB452497B90}" destId="{009F2EF6-B1AB-47BA-B09C-D2BF0370F629}" srcOrd="39" destOrd="0" presId="urn:microsoft.com/office/officeart/2005/8/layout/list1"/>
    <dgm:cxn modelId="{82209D8B-9D42-4D1E-A1FB-AF7BC4ECA332}" type="presParOf" srcId="{3FBA54D6-944C-49E8-A681-EBB452497B90}" destId="{677B8FB5-CD96-40EC-9B2D-E71031FDD362}" srcOrd="40" destOrd="0" presId="urn:microsoft.com/office/officeart/2005/8/layout/list1"/>
    <dgm:cxn modelId="{0488A581-D321-404F-8D32-6D4D8EAFDD9E}" type="presParOf" srcId="{677B8FB5-CD96-40EC-9B2D-E71031FDD362}" destId="{B3A532D1-70C1-430B-853C-8DE0D8C52A85}" srcOrd="0" destOrd="0" presId="urn:microsoft.com/office/officeart/2005/8/layout/list1"/>
    <dgm:cxn modelId="{B9811712-8A87-44AB-9B27-8A589E166B75}" type="presParOf" srcId="{677B8FB5-CD96-40EC-9B2D-E71031FDD362}" destId="{92041325-423F-46FF-9C39-1FAE8674BED0}" srcOrd="1" destOrd="0" presId="urn:microsoft.com/office/officeart/2005/8/layout/list1"/>
    <dgm:cxn modelId="{54AB0519-926A-41D1-BFEC-DAD4B70D8934}" type="presParOf" srcId="{3FBA54D6-944C-49E8-A681-EBB452497B90}" destId="{08BBB539-3D4D-4B30-B274-94D32AAE6F1C}" srcOrd="41" destOrd="0" presId="urn:microsoft.com/office/officeart/2005/8/layout/list1"/>
    <dgm:cxn modelId="{1E366649-1BB2-45B6-B379-712E8FB89163}" type="presParOf" srcId="{3FBA54D6-944C-49E8-A681-EBB452497B90}" destId="{EAD54ED5-17BC-46EC-9801-028A70583B50}" srcOrd="42" destOrd="0" presId="urn:microsoft.com/office/officeart/2005/8/layout/list1"/>
    <dgm:cxn modelId="{7800A1C4-3BB4-4AAF-93AC-B82592474DF9}" type="presParOf" srcId="{3FBA54D6-944C-49E8-A681-EBB452497B90}" destId="{9C5BE03A-E731-4767-9BA1-51B4E3E2AF1D}" srcOrd="43" destOrd="0" presId="urn:microsoft.com/office/officeart/2005/8/layout/list1"/>
    <dgm:cxn modelId="{D2561072-7F36-43D7-BAEF-3BCDA0DB271D}" type="presParOf" srcId="{3FBA54D6-944C-49E8-A681-EBB452497B90}" destId="{2D5F4691-8237-4E84-967F-4F2451303B7B}" srcOrd="44" destOrd="0" presId="urn:microsoft.com/office/officeart/2005/8/layout/list1"/>
    <dgm:cxn modelId="{62E9EF6B-45EE-46E2-B81C-921E42B8C1D2}" type="presParOf" srcId="{2D5F4691-8237-4E84-967F-4F2451303B7B}" destId="{74DAC229-53BD-42D9-8778-447DE5E77463}" srcOrd="0" destOrd="0" presId="urn:microsoft.com/office/officeart/2005/8/layout/list1"/>
    <dgm:cxn modelId="{DD17250C-C5E2-4282-A638-C0E8B1A4676D}" type="presParOf" srcId="{2D5F4691-8237-4E84-967F-4F2451303B7B}" destId="{74A38B22-970D-49BD-90D0-B49B17A3B95F}" srcOrd="1" destOrd="0" presId="urn:microsoft.com/office/officeart/2005/8/layout/list1"/>
    <dgm:cxn modelId="{46B6C773-D4FE-4763-9569-CC19ADB01F91}" type="presParOf" srcId="{3FBA54D6-944C-49E8-A681-EBB452497B90}" destId="{50F49E26-BDEC-4E1E-8208-3043D7026507}" srcOrd="45" destOrd="0" presId="urn:microsoft.com/office/officeart/2005/8/layout/list1"/>
    <dgm:cxn modelId="{110C4661-FB04-4111-A5CC-B5E958B5FFBB}" type="presParOf" srcId="{3FBA54D6-944C-49E8-A681-EBB452497B90}" destId="{246A47B4-B9B7-49A1-9CFF-E59170121A6A}" srcOrd="4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93EF3A-796B-4331-8C4D-37193515AA91}"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tr-TR"/>
        </a:p>
      </dgm:t>
    </dgm:pt>
    <dgm:pt modelId="{611AB01E-1832-450A-AB1C-4EFC4B794E9E}">
      <dgm:prSet phldrT="[Metin]" custT="1"/>
      <dgm:spPr/>
      <dgm:t>
        <a:bodyPr/>
        <a:lstStyle/>
        <a:p>
          <a:r>
            <a:rPr lang="tr-TR" sz="2800" b="1" dirty="0" err="1" smtClean="0">
              <a:solidFill>
                <a:schemeClr val="tx1"/>
              </a:solidFill>
            </a:rPr>
            <a:t>Etnografik</a:t>
          </a:r>
          <a:r>
            <a:rPr lang="tr-TR" sz="2800" b="1" dirty="0" smtClean="0">
              <a:solidFill>
                <a:schemeClr val="tx1"/>
              </a:solidFill>
            </a:rPr>
            <a:t> araştırma</a:t>
          </a:r>
          <a:endParaRPr lang="tr-TR" sz="2800" b="1" dirty="0">
            <a:solidFill>
              <a:schemeClr val="tx1"/>
            </a:solidFill>
          </a:endParaRPr>
        </a:p>
      </dgm:t>
    </dgm:pt>
    <dgm:pt modelId="{195CB6E8-4113-4170-8154-B33A1519A3C1}" type="parTrans" cxnId="{89FF7263-ED92-455A-8316-0FD9E5507F44}">
      <dgm:prSet/>
      <dgm:spPr/>
      <dgm:t>
        <a:bodyPr/>
        <a:lstStyle/>
        <a:p>
          <a:endParaRPr lang="tr-TR" sz="2800" b="1">
            <a:solidFill>
              <a:schemeClr val="tx1"/>
            </a:solidFill>
          </a:endParaRPr>
        </a:p>
      </dgm:t>
    </dgm:pt>
    <dgm:pt modelId="{8C008CD6-37E1-47AA-9119-4580DE8F9F90}" type="sibTrans" cxnId="{89FF7263-ED92-455A-8316-0FD9E5507F44}">
      <dgm:prSet/>
      <dgm:spPr/>
      <dgm:t>
        <a:bodyPr/>
        <a:lstStyle/>
        <a:p>
          <a:endParaRPr lang="tr-TR" sz="2800" b="1">
            <a:solidFill>
              <a:schemeClr val="tx1"/>
            </a:solidFill>
          </a:endParaRPr>
        </a:p>
      </dgm:t>
    </dgm:pt>
    <dgm:pt modelId="{BA442151-53CA-47D5-AA3E-B0BFE903CFF0}">
      <dgm:prSet phldrT="[Metin]" custT="1"/>
      <dgm:spPr/>
      <dgm:t>
        <a:bodyPr/>
        <a:lstStyle/>
        <a:p>
          <a:r>
            <a:rPr lang="tr-TR" sz="2800" b="1" dirty="0" smtClean="0">
              <a:solidFill>
                <a:schemeClr val="tx1"/>
              </a:solidFill>
            </a:rPr>
            <a:t>Tarihi araştırma</a:t>
          </a:r>
          <a:endParaRPr lang="tr-TR" sz="2800" b="1" dirty="0">
            <a:solidFill>
              <a:schemeClr val="tx1"/>
            </a:solidFill>
          </a:endParaRPr>
        </a:p>
      </dgm:t>
    </dgm:pt>
    <dgm:pt modelId="{8377731F-CD24-493A-8F45-6844D806F051}" type="parTrans" cxnId="{BF586620-D1AF-40DA-855A-DFDE304EB78B}">
      <dgm:prSet/>
      <dgm:spPr/>
      <dgm:t>
        <a:bodyPr/>
        <a:lstStyle/>
        <a:p>
          <a:endParaRPr lang="tr-TR" sz="2800" b="1">
            <a:solidFill>
              <a:schemeClr val="tx1"/>
            </a:solidFill>
          </a:endParaRPr>
        </a:p>
      </dgm:t>
    </dgm:pt>
    <dgm:pt modelId="{5FFE2B4C-6D2B-4835-A1F1-D59E66E24196}" type="sibTrans" cxnId="{BF586620-D1AF-40DA-855A-DFDE304EB78B}">
      <dgm:prSet/>
      <dgm:spPr/>
      <dgm:t>
        <a:bodyPr/>
        <a:lstStyle/>
        <a:p>
          <a:endParaRPr lang="tr-TR" sz="2800" b="1">
            <a:solidFill>
              <a:schemeClr val="tx1"/>
            </a:solidFill>
          </a:endParaRPr>
        </a:p>
      </dgm:t>
    </dgm:pt>
    <dgm:pt modelId="{8A7A7A47-F451-40F3-9882-B33668852674}">
      <dgm:prSet phldrT="[Metin]" custT="1"/>
      <dgm:spPr/>
      <dgm:t>
        <a:bodyPr/>
        <a:lstStyle/>
        <a:p>
          <a:r>
            <a:rPr lang="tr-TR" sz="2800" b="1" dirty="0" smtClean="0">
              <a:solidFill>
                <a:schemeClr val="tx1"/>
              </a:solidFill>
            </a:rPr>
            <a:t>Eylem araştırması</a:t>
          </a:r>
          <a:endParaRPr lang="tr-TR" sz="2800" b="1" dirty="0">
            <a:solidFill>
              <a:schemeClr val="tx1"/>
            </a:solidFill>
          </a:endParaRPr>
        </a:p>
      </dgm:t>
    </dgm:pt>
    <dgm:pt modelId="{272F5985-7EA0-4D7F-83A7-BC9CD1F7EF12}" type="parTrans" cxnId="{967691BD-BA05-4994-AFEC-2C1AA6626648}">
      <dgm:prSet/>
      <dgm:spPr/>
      <dgm:t>
        <a:bodyPr/>
        <a:lstStyle/>
        <a:p>
          <a:endParaRPr lang="tr-TR" sz="2800" b="1">
            <a:solidFill>
              <a:schemeClr val="tx1"/>
            </a:solidFill>
          </a:endParaRPr>
        </a:p>
      </dgm:t>
    </dgm:pt>
    <dgm:pt modelId="{BA991201-AAA5-4456-BE7C-1A0353B5842F}" type="sibTrans" cxnId="{967691BD-BA05-4994-AFEC-2C1AA6626648}">
      <dgm:prSet/>
      <dgm:spPr/>
      <dgm:t>
        <a:bodyPr/>
        <a:lstStyle/>
        <a:p>
          <a:endParaRPr lang="tr-TR" sz="2800" b="1">
            <a:solidFill>
              <a:schemeClr val="tx1"/>
            </a:solidFill>
          </a:endParaRPr>
        </a:p>
      </dgm:t>
    </dgm:pt>
    <dgm:pt modelId="{ACCFA37D-585B-443C-82B4-138BA38CE830}">
      <dgm:prSet phldrT="[Metin]" custT="1"/>
      <dgm:spPr/>
      <dgm:t>
        <a:bodyPr/>
        <a:lstStyle/>
        <a:p>
          <a:r>
            <a:rPr lang="tr-TR" sz="2800" b="1" dirty="0" smtClean="0">
              <a:solidFill>
                <a:schemeClr val="tx1"/>
              </a:solidFill>
            </a:rPr>
            <a:t>Olgu bilim çalışmaları</a:t>
          </a:r>
          <a:endParaRPr lang="tr-TR" sz="2800" b="1" dirty="0">
            <a:solidFill>
              <a:schemeClr val="tx1"/>
            </a:solidFill>
          </a:endParaRPr>
        </a:p>
      </dgm:t>
    </dgm:pt>
    <dgm:pt modelId="{6D208C7B-791C-4294-986E-8DF4862C046C}" type="parTrans" cxnId="{DEB99BED-1CC6-420F-B8B2-147324DC0EB2}">
      <dgm:prSet/>
      <dgm:spPr/>
      <dgm:t>
        <a:bodyPr/>
        <a:lstStyle/>
        <a:p>
          <a:endParaRPr lang="tr-TR" sz="2800" b="1">
            <a:solidFill>
              <a:schemeClr val="tx1"/>
            </a:solidFill>
          </a:endParaRPr>
        </a:p>
      </dgm:t>
    </dgm:pt>
    <dgm:pt modelId="{98EB1604-C208-4C75-B4FF-63B0B185318F}" type="sibTrans" cxnId="{DEB99BED-1CC6-420F-B8B2-147324DC0EB2}">
      <dgm:prSet/>
      <dgm:spPr/>
      <dgm:t>
        <a:bodyPr/>
        <a:lstStyle/>
        <a:p>
          <a:endParaRPr lang="tr-TR" sz="2800" b="1">
            <a:solidFill>
              <a:schemeClr val="tx1"/>
            </a:solidFill>
          </a:endParaRPr>
        </a:p>
      </dgm:t>
    </dgm:pt>
    <dgm:pt modelId="{E16DA278-B29B-4A6C-A87C-42E66C235CFD}">
      <dgm:prSet phldrT="[Metin]" custT="1"/>
      <dgm:spPr/>
      <dgm:t>
        <a:bodyPr/>
        <a:lstStyle/>
        <a:p>
          <a:r>
            <a:rPr lang="tr-TR" sz="2800" b="1" dirty="0" smtClean="0">
              <a:solidFill>
                <a:schemeClr val="tx1"/>
              </a:solidFill>
            </a:rPr>
            <a:t>Kuram oluşturma çalışmaları</a:t>
          </a:r>
          <a:endParaRPr lang="tr-TR" sz="2800" b="1" dirty="0">
            <a:solidFill>
              <a:schemeClr val="tx1"/>
            </a:solidFill>
          </a:endParaRPr>
        </a:p>
      </dgm:t>
    </dgm:pt>
    <dgm:pt modelId="{6115634C-EE22-4768-8E81-3A85E6F0F1C2}" type="parTrans" cxnId="{B17E2331-9033-4B27-BE10-BF8700079B53}">
      <dgm:prSet/>
      <dgm:spPr/>
      <dgm:t>
        <a:bodyPr/>
        <a:lstStyle/>
        <a:p>
          <a:endParaRPr lang="tr-TR" sz="2800" b="1">
            <a:solidFill>
              <a:schemeClr val="tx1"/>
            </a:solidFill>
          </a:endParaRPr>
        </a:p>
      </dgm:t>
    </dgm:pt>
    <dgm:pt modelId="{F990E2E0-2524-4A25-80A0-2CD5FBB13209}" type="sibTrans" cxnId="{B17E2331-9033-4B27-BE10-BF8700079B53}">
      <dgm:prSet/>
      <dgm:spPr/>
      <dgm:t>
        <a:bodyPr/>
        <a:lstStyle/>
        <a:p>
          <a:endParaRPr lang="tr-TR" sz="2800" b="1">
            <a:solidFill>
              <a:schemeClr val="tx1"/>
            </a:solidFill>
          </a:endParaRPr>
        </a:p>
      </dgm:t>
    </dgm:pt>
    <dgm:pt modelId="{5711FC12-45F7-4C8B-890A-760195651909}">
      <dgm:prSet phldrT="[Metin]" custT="1"/>
      <dgm:spPr/>
      <dgm:t>
        <a:bodyPr/>
        <a:lstStyle/>
        <a:p>
          <a:r>
            <a:rPr lang="tr-TR" sz="2800" b="1" dirty="0" err="1" smtClean="0">
              <a:solidFill>
                <a:schemeClr val="tx1"/>
              </a:solidFill>
            </a:rPr>
            <a:t>Durumçalışması</a:t>
          </a:r>
          <a:endParaRPr lang="tr-TR" sz="2800" b="1" dirty="0">
            <a:solidFill>
              <a:schemeClr val="tx1"/>
            </a:solidFill>
          </a:endParaRPr>
        </a:p>
      </dgm:t>
    </dgm:pt>
    <dgm:pt modelId="{3206D9E4-BA97-491E-AAF2-B50AB2558AD6}" type="parTrans" cxnId="{C07AB42C-7A76-4F45-B082-80043F63AD93}">
      <dgm:prSet/>
      <dgm:spPr/>
      <dgm:t>
        <a:bodyPr/>
        <a:lstStyle/>
        <a:p>
          <a:endParaRPr lang="tr-TR" sz="2800" b="1">
            <a:solidFill>
              <a:schemeClr val="tx1"/>
            </a:solidFill>
          </a:endParaRPr>
        </a:p>
      </dgm:t>
    </dgm:pt>
    <dgm:pt modelId="{49DBD358-6ACF-479A-9CBD-E9A8AC586991}" type="sibTrans" cxnId="{C07AB42C-7A76-4F45-B082-80043F63AD93}">
      <dgm:prSet/>
      <dgm:spPr/>
      <dgm:t>
        <a:bodyPr/>
        <a:lstStyle/>
        <a:p>
          <a:endParaRPr lang="tr-TR" sz="2800" b="1">
            <a:solidFill>
              <a:schemeClr val="tx1"/>
            </a:solidFill>
          </a:endParaRPr>
        </a:p>
      </dgm:t>
    </dgm:pt>
    <dgm:pt modelId="{7885FF4E-0902-47FA-B162-CFCC8562C174}">
      <dgm:prSet phldrT="[Metin]" custT="1"/>
      <dgm:spPr/>
      <dgm:t>
        <a:bodyPr/>
        <a:lstStyle/>
        <a:p>
          <a:r>
            <a:rPr lang="tr-TR" sz="2800" b="1" dirty="0" smtClean="0">
              <a:solidFill>
                <a:schemeClr val="tx1"/>
              </a:solidFill>
            </a:rPr>
            <a:t>Anlatı araştırması</a:t>
          </a:r>
          <a:endParaRPr lang="tr-TR" sz="2800" b="1" dirty="0">
            <a:solidFill>
              <a:schemeClr val="tx1"/>
            </a:solidFill>
          </a:endParaRPr>
        </a:p>
      </dgm:t>
    </dgm:pt>
    <dgm:pt modelId="{626BA6F2-0D9C-4540-844E-2362B81DD22B}" type="parTrans" cxnId="{D8056C51-7954-46CB-9C83-ED57F2E76001}">
      <dgm:prSet/>
      <dgm:spPr/>
      <dgm:t>
        <a:bodyPr/>
        <a:lstStyle/>
        <a:p>
          <a:endParaRPr lang="tr-TR" sz="2800" b="1">
            <a:solidFill>
              <a:schemeClr val="tx1"/>
            </a:solidFill>
          </a:endParaRPr>
        </a:p>
      </dgm:t>
    </dgm:pt>
    <dgm:pt modelId="{8742F4FD-A9D1-47A4-9BB9-8A2561DA3BD6}" type="sibTrans" cxnId="{D8056C51-7954-46CB-9C83-ED57F2E76001}">
      <dgm:prSet/>
      <dgm:spPr/>
      <dgm:t>
        <a:bodyPr/>
        <a:lstStyle/>
        <a:p>
          <a:endParaRPr lang="tr-TR" sz="2800" b="1">
            <a:solidFill>
              <a:schemeClr val="tx1"/>
            </a:solidFill>
          </a:endParaRPr>
        </a:p>
      </dgm:t>
    </dgm:pt>
    <dgm:pt modelId="{BDA82D1E-78C8-4941-A826-551ACB23D7EB}" type="pres">
      <dgm:prSet presAssocID="{C193EF3A-796B-4331-8C4D-37193515AA91}" presName="linear" presStyleCnt="0">
        <dgm:presLayoutVars>
          <dgm:dir/>
          <dgm:animLvl val="lvl"/>
          <dgm:resizeHandles val="exact"/>
        </dgm:presLayoutVars>
      </dgm:prSet>
      <dgm:spPr/>
      <dgm:t>
        <a:bodyPr/>
        <a:lstStyle/>
        <a:p>
          <a:endParaRPr lang="tr-TR"/>
        </a:p>
      </dgm:t>
    </dgm:pt>
    <dgm:pt modelId="{D2629226-4C3E-400F-A4F6-05E666341156}" type="pres">
      <dgm:prSet presAssocID="{611AB01E-1832-450A-AB1C-4EFC4B794E9E}" presName="parentLin" presStyleCnt="0"/>
      <dgm:spPr/>
    </dgm:pt>
    <dgm:pt modelId="{F8634084-4D8E-4067-9B14-B9D3C4D5BD1D}" type="pres">
      <dgm:prSet presAssocID="{611AB01E-1832-450A-AB1C-4EFC4B794E9E}" presName="parentLeftMargin" presStyleLbl="node1" presStyleIdx="0" presStyleCnt="7"/>
      <dgm:spPr/>
      <dgm:t>
        <a:bodyPr/>
        <a:lstStyle/>
        <a:p>
          <a:endParaRPr lang="tr-TR"/>
        </a:p>
      </dgm:t>
    </dgm:pt>
    <dgm:pt modelId="{3ABE31F0-D371-4CB2-9EFB-AB25ABDC43E2}" type="pres">
      <dgm:prSet presAssocID="{611AB01E-1832-450A-AB1C-4EFC4B794E9E}" presName="parentText" presStyleLbl="node1" presStyleIdx="0" presStyleCnt="7">
        <dgm:presLayoutVars>
          <dgm:chMax val="0"/>
          <dgm:bulletEnabled val="1"/>
        </dgm:presLayoutVars>
      </dgm:prSet>
      <dgm:spPr/>
      <dgm:t>
        <a:bodyPr/>
        <a:lstStyle/>
        <a:p>
          <a:endParaRPr lang="tr-TR"/>
        </a:p>
      </dgm:t>
    </dgm:pt>
    <dgm:pt modelId="{23B2F886-BC94-4866-8AF3-8AB5C93A5C1A}" type="pres">
      <dgm:prSet presAssocID="{611AB01E-1832-450A-AB1C-4EFC4B794E9E}" presName="negativeSpace" presStyleCnt="0"/>
      <dgm:spPr/>
    </dgm:pt>
    <dgm:pt modelId="{927DFA26-D33E-40B3-81D8-DC6B4D1A47E6}" type="pres">
      <dgm:prSet presAssocID="{611AB01E-1832-450A-AB1C-4EFC4B794E9E}" presName="childText" presStyleLbl="conFgAcc1" presStyleIdx="0" presStyleCnt="7">
        <dgm:presLayoutVars>
          <dgm:bulletEnabled val="1"/>
        </dgm:presLayoutVars>
      </dgm:prSet>
      <dgm:spPr/>
    </dgm:pt>
    <dgm:pt modelId="{E985B456-4DB2-447A-901B-DA0EA6DCD8E4}" type="pres">
      <dgm:prSet presAssocID="{8C008CD6-37E1-47AA-9119-4580DE8F9F90}" presName="spaceBetweenRectangles" presStyleCnt="0"/>
      <dgm:spPr/>
    </dgm:pt>
    <dgm:pt modelId="{7C4C2BC2-63DB-445B-A937-A219210CB1B2}" type="pres">
      <dgm:prSet presAssocID="{BA442151-53CA-47D5-AA3E-B0BFE903CFF0}" presName="parentLin" presStyleCnt="0"/>
      <dgm:spPr/>
    </dgm:pt>
    <dgm:pt modelId="{DC29BB9B-868F-4252-92C1-33A756FE3157}" type="pres">
      <dgm:prSet presAssocID="{BA442151-53CA-47D5-AA3E-B0BFE903CFF0}" presName="parentLeftMargin" presStyleLbl="node1" presStyleIdx="0" presStyleCnt="7"/>
      <dgm:spPr/>
      <dgm:t>
        <a:bodyPr/>
        <a:lstStyle/>
        <a:p>
          <a:endParaRPr lang="tr-TR"/>
        </a:p>
      </dgm:t>
    </dgm:pt>
    <dgm:pt modelId="{38C5B5F2-7CC5-446A-88E0-B0C8C7F13139}" type="pres">
      <dgm:prSet presAssocID="{BA442151-53CA-47D5-AA3E-B0BFE903CFF0}" presName="parentText" presStyleLbl="node1" presStyleIdx="1" presStyleCnt="7">
        <dgm:presLayoutVars>
          <dgm:chMax val="0"/>
          <dgm:bulletEnabled val="1"/>
        </dgm:presLayoutVars>
      </dgm:prSet>
      <dgm:spPr/>
      <dgm:t>
        <a:bodyPr/>
        <a:lstStyle/>
        <a:p>
          <a:endParaRPr lang="tr-TR"/>
        </a:p>
      </dgm:t>
    </dgm:pt>
    <dgm:pt modelId="{5440FAAC-C89B-4EEC-8DFE-D96F8E388BFA}" type="pres">
      <dgm:prSet presAssocID="{BA442151-53CA-47D5-AA3E-B0BFE903CFF0}" presName="negativeSpace" presStyleCnt="0"/>
      <dgm:spPr/>
    </dgm:pt>
    <dgm:pt modelId="{64F67B59-4CA3-4574-AA8D-6A9DD01D8AC7}" type="pres">
      <dgm:prSet presAssocID="{BA442151-53CA-47D5-AA3E-B0BFE903CFF0}" presName="childText" presStyleLbl="conFgAcc1" presStyleIdx="1" presStyleCnt="7">
        <dgm:presLayoutVars>
          <dgm:bulletEnabled val="1"/>
        </dgm:presLayoutVars>
      </dgm:prSet>
      <dgm:spPr/>
    </dgm:pt>
    <dgm:pt modelId="{5C637F65-AF37-4A2F-8235-B4590179AAC5}" type="pres">
      <dgm:prSet presAssocID="{5FFE2B4C-6D2B-4835-A1F1-D59E66E24196}" presName="spaceBetweenRectangles" presStyleCnt="0"/>
      <dgm:spPr/>
    </dgm:pt>
    <dgm:pt modelId="{6C7AEDE4-E882-497D-B4BB-948C292FDA60}" type="pres">
      <dgm:prSet presAssocID="{8A7A7A47-F451-40F3-9882-B33668852674}" presName="parentLin" presStyleCnt="0"/>
      <dgm:spPr/>
    </dgm:pt>
    <dgm:pt modelId="{BAA7E8D0-FB45-402C-83ED-F5AA5FCF00AD}" type="pres">
      <dgm:prSet presAssocID="{8A7A7A47-F451-40F3-9882-B33668852674}" presName="parentLeftMargin" presStyleLbl="node1" presStyleIdx="1" presStyleCnt="7"/>
      <dgm:spPr/>
      <dgm:t>
        <a:bodyPr/>
        <a:lstStyle/>
        <a:p>
          <a:endParaRPr lang="tr-TR"/>
        </a:p>
      </dgm:t>
    </dgm:pt>
    <dgm:pt modelId="{18E5C70C-772E-4E13-A510-7B07E52DEC32}" type="pres">
      <dgm:prSet presAssocID="{8A7A7A47-F451-40F3-9882-B33668852674}" presName="parentText" presStyleLbl="node1" presStyleIdx="2" presStyleCnt="7">
        <dgm:presLayoutVars>
          <dgm:chMax val="0"/>
          <dgm:bulletEnabled val="1"/>
        </dgm:presLayoutVars>
      </dgm:prSet>
      <dgm:spPr/>
      <dgm:t>
        <a:bodyPr/>
        <a:lstStyle/>
        <a:p>
          <a:endParaRPr lang="tr-TR"/>
        </a:p>
      </dgm:t>
    </dgm:pt>
    <dgm:pt modelId="{5E95D3AD-3F4F-4A7D-8293-A1EE5F03A863}" type="pres">
      <dgm:prSet presAssocID="{8A7A7A47-F451-40F3-9882-B33668852674}" presName="negativeSpace" presStyleCnt="0"/>
      <dgm:spPr/>
    </dgm:pt>
    <dgm:pt modelId="{B8A63586-A7F3-4919-AC21-439957FEDC61}" type="pres">
      <dgm:prSet presAssocID="{8A7A7A47-F451-40F3-9882-B33668852674}" presName="childText" presStyleLbl="conFgAcc1" presStyleIdx="2" presStyleCnt="7">
        <dgm:presLayoutVars>
          <dgm:bulletEnabled val="1"/>
        </dgm:presLayoutVars>
      </dgm:prSet>
      <dgm:spPr/>
    </dgm:pt>
    <dgm:pt modelId="{24DEB3EE-8B06-4270-BF00-942B67E2D62C}" type="pres">
      <dgm:prSet presAssocID="{BA991201-AAA5-4456-BE7C-1A0353B5842F}" presName="spaceBetweenRectangles" presStyleCnt="0"/>
      <dgm:spPr/>
    </dgm:pt>
    <dgm:pt modelId="{52E84BDE-AE96-4F70-95E8-BA24CA234752}" type="pres">
      <dgm:prSet presAssocID="{ACCFA37D-585B-443C-82B4-138BA38CE830}" presName="parentLin" presStyleCnt="0"/>
      <dgm:spPr/>
    </dgm:pt>
    <dgm:pt modelId="{C39F6136-C42D-4FF6-A15F-24812559CC5A}" type="pres">
      <dgm:prSet presAssocID="{ACCFA37D-585B-443C-82B4-138BA38CE830}" presName="parentLeftMargin" presStyleLbl="node1" presStyleIdx="2" presStyleCnt="7"/>
      <dgm:spPr/>
      <dgm:t>
        <a:bodyPr/>
        <a:lstStyle/>
        <a:p>
          <a:endParaRPr lang="tr-TR"/>
        </a:p>
      </dgm:t>
    </dgm:pt>
    <dgm:pt modelId="{30B21747-479F-48C4-BE02-1D466F670077}" type="pres">
      <dgm:prSet presAssocID="{ACCFA37D-585B-443C-82B4-138BA38CE830}" presName="parentText" presStyleLbl="node1" presStyleIdx="3" presStyleCnt="7">
        <dgm:presLayoutVars>
          <dgm:chMax val="0"/>
          <dgm:bulletEnabled val="1"/>
        </dgm:presLayoutVars>
      </dgm:prSet>
      <dgm:spPr/>
      <dgm:t>
        <a:bodyPr/>
        <a:lstStyle/>
        <a:p>
          <a:endParaRPr lang="tr-TR"/>
        </a:p>
      </dgm:t>
    </dgm:pt>
    <dgm:pt modelId="{1FA3121A-DA0C-4331-B777-18FF2314E491}" type="pres">
      <dgm:prSet presAssocID="{ACCFA37D-585B-443C-82B4-138BA38CE830}" presName="negativeSpace" presStyleCnt="0"/>
      <dgm:spPr/>
    </dgm:pt>
    <dgm:pt modelId="{102335E3-658A-4A02-9AD8-D266449BDB08}" type="pres">
      <dgm:prSet presAssocID="{ACCFA37D-585B-443C-82B4-138BA38CE830}" presName="childText" presStyleLbl="conFgAcc1" presStyleIdx="3" presStyleCnt="7">
        <dgm:presLayoutVars>
          <dgm:bulletEnabled val="1"/>
        </dgm:presLayoutVars>
      </dgm:prSet>
      <dgm:spPr/>
    </dgm:pt>
    <dgm:pt modelId="{8E744D81-0D0D-4ED5-859F-ABB1E1984111}" type="pres">
      <dgm:prSet presAssocID="{98EB1604-C208-4C75-B4FF-63B0B185318F}" presName="spaceBetweenRectangles" presStyleCnt="0"/>
      <dgm:spPr/>
    </dgm:pt>
    <dgm:pt modelId="{3E0FDADF-CAA1-4F2B-A051-B12A2638DB9F}" type="pres">
      <dgm:prSet presAssocID="{E16DA278-B29B-4A6C-A87C-42E66C235CFD}" presName="parentLin" presStyleCnt="0"/>
      <dgm:spPr/>
    </dgm:pt>
    <dgm:pt modelId="{9A590DCF-5EF3-4B1D-9A20-E4D60DDCD56A}" type="pres">
      <dgm:prSet presAssocID="{E16DA278-B29B-4A6C-A87C-42E66C235CFD}" presName="parentLeftMargin" presStyleLbl="node1" presStyleIdx="3" presStyleCnt="7"/>
      <dgm:spPr/>
      <dgm:t>
        <a:bodyPr/>
        <a:lstStyle/>
        <a:p>
          <a:endParaRPr lang="tr-TR"/>
        </a:p>
      </dgm:t>
    </dgm:pt>
    <dgm:pt modelId="{D9E48027-69C0-4896-8427-228040B23D1A}" type="pres">
      <dgm:prSet presAssocID="{E16DA278-B29B-4A6C-A87C-42E66C235CFD}" presName="parentText" presStyleLbl="node1" presStyleIdx="4" presStyleCnt="7">
        <dgm:presLayoutVars>
          <dgm:chMax val="0"/>
          <dgm:bulletEnabled val="1"/>
        </dgm:presLayoutVars>
      </dgm:prSet>
      <dgm:spPr/>
      <dgm:t>
        <a:bodyPr/>
        <a:lstStyle/>
        <a:p>
          <a:endParaRPr lang="tr-TR"/>
        </a:p>
      </dgm:t>
    </dgm:pt>
    <dgm:pt modelId="{DA369229-F246-4376-88B4-08622BE7BBE0}" type="pres">
      <dgm:prSet presAssocID="{E16DA278-B29B-4A6C-A87C-42E66C235CFD}" presName="negativeSpace" presStyleCnt="0"/>
      <dgm:spPr/>
    </dgm:pt>
    <dgm:pt modelId="{B2C651ED-5DC4-4F65-BFFF-D32E935486FA}" type="pres">
      <dgm:prSet presAssocID="{E16DA278-B29B-4A6C-A87C-42E66C235CFD}" presName="childText" presStyleLbl="conFgAcc1" presStyleIdx="4" presStyleCnt="7">
        <dgm:presLayoutVars>
          <dgm:bulletEnabled val="1"/>
        </dgm:presLayoutVars>
      </dgm:prSet>
      <dgm:spPr/>
    </dgm:pt>
    <dgm:pt modelId="{5FF74A4A-1B21-4A2A-AE39-59DD4E945C99}" type="pres">
      <dgm:prSet presAssocID="{F990E2E0-2524-4A25-80A0-2CD5FBB13209}" presName="spaceBetweenRectangles" presStyleCnt="0"/>
      <dgm:spPr/>
    </dgm:pt>
    <dgm:pt modelId="{9B1FE573-1A3E-47E6-9EA5-29473872DBC2}" type="pres">
      <dgm:prSet presAssocID="{5711FC12-45F7-4C8B-890A-760195651909}" presName="parentLin" presStyleCnt="0"/>
      <dgm:spPr/>
    </dgm:pt>
    <dgm:pt modelId="{D12F12EA-AC13-40F7-B74E-480F141982E1}" type="pres">
      <dgm:prSet presAssocID="{5711FC12-45F7-4C8B-890A-760195651909}" presName="parentLeftMargin" presStyleLbl="node1" presStyleIdx="4" presStyleCnt="7"/>
      <dgm:spPr/>
      <dgm:t>
        <a:bodyPr/>
        <a:lstStyle/>
        <a:p>
          <a:endParaRPr lang="tr-TR"/>
        </a:p>
      </dgm:t>
    </dgm:pt>
    <dgm:pt modelId="{B94F2955-F32F-42A5-9D65-3D3BEFFE4C32}" type="pres">
      <dgm:prSet presAssocID="{5711FC12-45F7-4C8B-890A-760195651909}" presName="parentText" presStyleLbl="node1" presStyleIdx="5" presStyleCnt="7">
        <dgm:presLayoutVars>
          <dgm:chMax val="0"/>
          <dgm:bulletEnabled val="1"/>
        </dgm:presLayoutVars>
      </dgm:prSet>
      <dgm:spPr/>
      <dgm:t>
        <a:bodyPr/>
        <a:lstStyle/>
        <a:p>
          <a:endParaRPr lang="tr-TR"/>
        </a:p>
      </dgm:t>
    </dgm:pt>
    <dgm:pt modelId="{DF1D5EF5-89D8-451A-A491-9B2CD78D3477}" type="pres">
      <dgm:prSet presAssocID="{5711FC12-45F7-4C8B-890A-760195651909}" presName="negativeSpace" presStyleCnt="0"/>
      <dgm:spPr/>
    </dgm:pt>
    <dgm:pt modelId="{2A6C24D9-5008-45D5-B0EF-069CA8EF97E3}" type="pres">
      <dgm:prSet presAssocID="{5711FC12-45F7-4C8B-890A-760195651909}" presName="childText" presStyleLbl="conFgAcc1" presStyleIdx="5" presStyleCnt="7">
        <dgm:presLayoutVars>
          <dgm:bulletEnabled val="1"/>
        </dgm:presLayoutVars>
      </dgm:prSet>
      <dgm:spPr/>
    </dgm:pt>
    <dgm:pt modelId="{7C20C05A-B54A-4101-A23B-998441B3D572}" type="pres">
      <dgm:prSet presAssocID="{49DBD358-6ACF-479A-9CBD-E9A8AC586991}" presName="spaceBetweenRectangles" presStyleCnt="0"/>
      <dgm:spPr/>
    </dgm:pt>
    <dgm:pt modelId="{B612861E-33BD-4974-8EE9-93486302195C}" type="pres">
      <dgm:prSet presAssocID="{7885FF4E-0902-47FA-B162-CFCC8562C174}" presName="parentLin" presStyleCnt="0"/>
      <dgm:spPr/>
    </dgm:pt>
    <dgm:pt modelId="{2CAF39FF-0DB4-4BF1-80B9-89DF4EC14709}" type="pres">
      <dgm:prSet presAssocID="{7885FF4E-0902-47FA-B162-CFCC8562C174}" presName="parentLeftMargin" presStyleLbl="node1" presStyleIdx="5" presStyleCnt="7"/>
      <dgm:spPr/>
      <dgm:t>
        <a:bodyPr/>
        <a:lstStyle/>
        <a:p>
          <a:endParaRPr lang="tr-TR"/>
        </a:p>
      </dgm:t>
    </dgm:pt>
    <dgm:pt modelId="{4F23B781-A5CC-4DC9-AB37-982A5CC5C217}" type="pres">
      <dgm:prSet presAssocID="{7885FF4E-0902-47FA-B162-CFCC8562C174}" presName="parentText" presStyleLbl="node1" presStyleIdx="6" presStyleCnt="7">
        <dgm:presLayoutVars>
          <dgm:chMax val="0"/>
          <dgm:bulletEnabled val="1"/>
        </dgm:presLayoutVars>
      </dgm:prSet>
      <dgm:spPr/>
      <dgm:t>
        <a:bodyPr/>
        <a:lstStyle/>
        <a:p>
          <a:endParaRPr lang="tr-TR"/>
        </a:p>
      </dgm:t>
    </dgm:pt>
    <dgm:pt modelId="{5B1883D3-AB6A-4C14-91EE-AF09BBE53299}" type="pres">
      <dgm:prSet presAssocID="{7885FF4E-0902-47FA-B162-CFCC8562C174}" presName="negativeSpace" presStyleCnt="0"/>
      <dgm:spPr/>
    </dgm:pt>
    <dgm:pt modelId="{3CC23BB5-196F-46C4-BB79-890DEEE21847}" type="pres">
      <dgm:prSet presAssocID="{7885FF4E-0902-47FA-B162-CFCC8562C174}" presName="childText" presStyleLbl="conFgAcc1" presStyleIdx="6" presStyleCnt="7">
        <dgm:presLayoutVars>
          <dgm:bulletEnabled val="1"/>
        </dgm:presLayoutVars>
      </dgm:prSet>
      <dgm:spPr/>
    </dgm:pt>
  </dgm:ptLst>
  <dgm:cxnLst>
    <dgm:cxn modelId="{D8056C51-7954-46CB-9C83-ED57F2E76001}" srcId="{C193EF3A-796B-4331-8C4D-37193515AA91}" destId="{7885FF4E-0902-47FA-B162-CFCC8562C174}" srcOrd="6" destOrd="0" parTransId="{626BA6F2-0D9C-4540-844E-2362B81DD22B}" sibTransId="{8742F4FD-A9D1-47A4-9BB9-8A2561DA3BD6}"/>
    <dgm:cxn modelId="{1A1C76DE-A6DB-4FC3-AB4C-C20AD72B3156}" type="presOf" srcId="{5711FC12-45F7-4C8B-890A-760195651909}" destId="{B94F2955-F32F-42A5-9D65-3D3BEFFE4C32}" srcOrd="1" destOrd="0" presId="urn:microsoft.com/office/officeart/2005/8/layout/list1"/>
    <dgm:cxn modelId="{BF586620-D1AF-40DA-855A-DFDE304EB78B}" srcId="{C193EF3A-796B-4331-8C4D-37193515AA91}" destId="{BA442151-53CA-47D5-AA3E-B0BFE903CFF0}" srcOrd="1" destOrd="0" parTransId="{8377731F-CD24-493A-8F45-6844D806F051}" sibTransId="{5FFE2B4C-6D2B-4835-A1F1-D59E66E24196}"/>
    <dgm:cxn modelId="{7129BB67-5C53-4542-9383-DEC81E28E161}" type="presOf" srcId="{8A7A7A47-F451-40F3-9882-B33668852674}" destId="{18E5C70C-772E-4E13-A510-7B07E52DEC32}" srcOrd="1" destOrd="0" presId="urn:microsoft.com/office/officeart/2005/8/layout/list1"/>
    <dgm:cxn modelId="{967691BD-BA05-4994-AFEC-2C1AA6626648}" srcId="{C193EF3A-796B-4331-8C4D-37193515AA91}" destId="{8A7A7A47-F451-40F3-9882-B33668852674}" srcOrd="2" destOrd="0" parTransId="{272F5985-7EA0-4D7F-83A7-BC9CD1F7EF12}" sibTransId="{BA991201-AAA5-4456-BE7C-1A0353B5842F}"/>
    <dgm:cxn modelId="{89FF7263-ED92-455A-8316-0FD9E5507F44}" srcId="{C193EF3A-796B-4331-8C4D-37193515AA91}" destId="{611AB01E-1832-450A-AB1C-4EFC4B794E9E}" srcOrd="0" destOrd="0" parTransId="{195CB6E8-4113-4170-8154-B33A1519A3C1}" sibTransId="{8C008CD6-37E1-47AA-9119-4580DE8F9F90}"/>
    <dgm:cxn modelId="{146A490D-4980-42A9-841E-FB440063C502}" type="presOf" srcId="{E16DA278-B29B-4A6C-A87C-42E66C235CFD}" destId="{D9E48027-69C0-4896-8427-228040B23D1A}" srcOrd="1" destOrd="0" presId="urn:microsoft.com/office/officeart/2005/8/layout/list1"/>
    <dgm:cxn modelId="{5E1F8608-0B02-4DD1-A9BA-C09E08CD6A58}" type="presOf" srcId="{ACCFA37D-585B-443C-82B4-138BA38CE830}" destId="{30B21747-479F-48C4-BE02-1D466F670077}" srcOrd="1" destOrd="0" presId="urn:microsoft.com/office/officeart/2005/8/layout/list1"/>
    <dgm:cxn modelId="{DEB99BED-1CC6-420F-B8B2-147324DC0EB2}" srcId="{C193EF3A-796B-4331-8C4D-37193515AA91}" destId="{ACCFA37D-585B-443C-82B4-138BA38CE830}" srcOrd="3" destOrd="0" parTransId="{6D208C7B-791C-4294-986E-8DF4862C046C}" sibTransId="{98EB1604-C208-4C75-B4FF-63B0B185318F}"/>
    <dgm:cxn modelId="{5A438A07-74AA-48FF-85B6-1E1BFADBB98A}" type="presOf" srcId="{7885FF4E-0902-47FA-B162-CFCC8562C174}" destId="{4F23B781-A5CC-4DC9-AB37-982A5CC5C217}" srcOrd="1" destOrd="0" presId="urn:microsoft.com/office/officeart/2005/8/layout/list1"/>
    <dgm:cxn modelId="{8D581A1E-B2A4-442A-88F5-BED03C4EC08C}" type="presOf" srcId="{611AB01E-1832-450A-AB1C-4EFC4B794E9E}" destId="{F8634084-4D8E-4067-9B14-B9D3C4D5BD1D}" srcOrd="0" destOrd="0" presId="urn:microsoft.com/office/officeart/2005/8/layout/list1"/>
    <dgm:cxn modelId="{A42B4730-729B-40CF-9B20-38693E9F3CDE}" type="presOf" srcId="{7885FF4E-0902-47FA-B162-CFCC8562C174}" destId="{2CAF39FF-0DB4-4BF1-80B9-89DF4EC14709}" srcOrd="0" destOrd="0" presId="urn:microsoft.com/office/officeart/2005/8/layout/list1"/>
    <dgm:cxn modelId="{47C34E7E-A59D-4565-98CF-90EFA961A7C8}" type="presOf" srcId="{BA442151-53CA-47D5-AA3E-B0BFE903CFF0}" destId="{38C5B5F2-7CC5-446A-88E0-B0C8C7F13139}" srcOrd="1" destOrd="0" presId="urn:microsoft.com/office/officeart/2005/8/layout/list1"/>
    <dgm:cxn modelId="{92460F56-6DD9-4638-81B5-3F9792E3D100}" type="presOf" srcId="{8A7A7A47-F451-40F3-9882-B33668852674}" destId="{BAA7E8D0-FB45-402C-83ED-F5AA5FCF00AD}" srcOrd="0" destOrd="0" presId="urn:microsoft.com/office/officeart/2005/8/layout/list1"/>
    <dgm:cxn modelId="{BA05D727-C721-42F1-B0DB-E5D163ABE03C}" type="presOf" srcId="{5711FC12-45F7-4C8B-890A-760195651909}" destId="{D12F12EA-AC13-40F7-B74E-480F141982E1}" srcOrd="0" destOrd="0" presId="urn:microsoft.com/office/officeart/2005/8/layout/list1"/>
    <dgm:cxn modelId="{C07AB42C-7A76-4F45-B082-80043F63AD93}" srcId="{C193EF3A-796B-4331-8C4D-37193515AA91}" destId="{5711FC12-45F7-4C8B-890A-760195651909}" srcOrd="5" destOrd="0" parTransId="{3206D9E4-BA97-491E-AAF2-B50AB2558AD6}" sibTransId="{49DBD358-6ACF-479A-9CBD-E9A8AC586991}"/>
    <dgm:cxn modelId="{30A2C073-F40B-4AD0-980D-47FF198713E5}" type="presOf" srcId="{611AB01E-1832-450A-AB1C-4EFC4B794E9E}" destId="{3ABE31F0-D371-4CB2-9EFB-AB25ABDC43E2}" srcOrd="1" destOrd="0" presId="urn:microsoft.com/office/officeart/2005/8/layout/list1"/>
    <dgm:cxn modelId="{0417D550-C7C0-4DDA-B587-94CF42572B7F}" type="presOf" srcId="{C193EF3A-796B-4331-8C4D-37193515AA91}" destId="{BDA82D1E-78C8-4941-A826-551ACB23D7EB}" srcOrd="0" destOrd="0" presId="urn:microsoft.com/office/officeart/2005/8/layout/list1"/>
    <dgm:cxn modelId="{35C401C4-84B6-46BA-8236-764F63DB6F51}" type="presOf" srcId="{E16DA278-B29B-4A6C-A87C-42E66C235CFD}" destId="{9A590DCF-5EF3-4B1D-9A20-E4D60DDCD56A}" srcOrd="0" destOrd="0" presId="urn:microsoft.com/office/officeart/2005/8/layout/list1"/>
    <dgm:cxn modelId="{B17E2331-9033-4B27-BE10-BF8700079B53}" srcId="{C193EF3A-796B-4331-8C4D-37193515AA91}" destId="{E16DA278-B29B-4A6C-A87C-42E66C235CFD}" srcOrd="4" destOrd="0" parTransId="{6115634C-EE22-4768-8E81-3A85E6F0F1C2}" sibTransId="{F990E2E0-2524-4A25-80A0-2CD5FBB13209}"/>
    <dgm:cxn modelId="{73BC5B4D-6837-4864-9527-62575FD1BAB6}" type="presOf" srcId="{BA442151-53CA-47D5-AA3E-B0BFE903CFF0}" destId="{DC29BB9B-868F-4252-92C1-33A756FE3157}" srcOrd="0" destOrd="0" presId="urn:microsoft.com/office/officeart/2005/8/layout/list1"/>
    <dgm:cxn modelId="{AE55D5FD-D4F9-4749-B843-5A1A9052BC3D}" type="presOf" srcId="{ACCFA37D-585B-443C-82B4-138BA38CE830}" destId="{C39F6136-C42D-4FF6-A15F-24812559CC5A}" srcOrd="0" destOrd="0" presId="urn:microsoft.com/office/officeart/2005/8/layout/list1"/>
    <dgm:cxn modelId="{AA74386B-0C24-4750-A98E-2D6B88BACF3C}" type="presParOf" srcId="{BDA82D1E-78C8-4941-A826-551ACB23D7EB}" destId="{D2629226-4C3E-400F-A4F6-05E666341156}" srcOrd="0" destOrd="0" presId="urn:microsoft.com/office/officeart/2005/8/layout/list1"/>
    <dgm:cxn modelId="{39A03086-C813-4F00-925C-96E97D281D9A}" type="presParOf" srcId="{D2629226-4C3E-400F-A4F6-05E666341156}" destId="{F8634084-4D8E-4067-9B14-B9D3C4D5BD1D}" srcOrd="0" destOrd="0" presId="urn:microsoft.com/office/officeart/2005/8/layout/list1"/>
    <dgm:cxn modelId="{041DF2CF-9F20-44A8-9B52-400DA81F5C3E}" type="presParOf" srcId="{D2629226-4C3E-400F-A4F6-05E666341156}" destId="{3ABE31F0-D371-4CB2-9EFB-AB25ABDC43E2}" srcOrd="1" destOrd="0" presId="urn:microsoft.com/office/officeart/2005/8/layout/list1"/>
    <dgm:cxn modelId="{E4ACFECF-AC09-4741-8F87-12F9BFF6CECB}" type="presParOf" srcId="{BDA82D1E-78C8-4941-A826-551ACB23D7EB}" destId="{23B2F886-BC94-4866-8AF3-8AB5C93A5C1A}" srcOrd="1" destOrd="0" presId="urn:microsoft.com/office/officeart/2005/8/layout/list1"/>
    <dgm:cxn modelId="{F25C7F9A-99BF-488D-B7C2-3D256A086D81}" type="presParOf" srcId="{BDA82D1E-78C8-4941-A826-551ACB23D7EB}" destId="{927DFA26-D33E-40B3-81D8-DC6B4D1A47E6}" srcOrd="2" destOrd="0" presId="urn:microsoft.com/office/officeart/2005/8/layout/list1"/>
    <dgm:cxn modelId="{FE655D13-424F-4196-8122-51D9119EC06A}" type="presParOf" srcId="{BDA82D1E-78C8-4941-A826-551ACB23D7EB}" destId="{E985B456-4DB2-447A-901B-DA0EA6DCD8E4}" srcOrd="3" destOrd="0" presId="urn:microsoft.com/office/officeart/2005/8/layout/list1"/>
    <dgm:cxn modelId="{75AF819B-091A-4560-B29D-E1895082A56D}" type="presParOf" srcId="{BDA82D1E-78C8-4941-A826-551ACB23D7EB}" destId="{7C4C2BC2-63DB-445B-A937-A219210CB1B2}" srcOrd="4" destOrd="0" presId="urn:microsoft.com/office/officeart/2005/8/layout/list1"/>
    <dgm:cxn modelId="{4860EB37-F579-49DA-A951-F047A5E634F0}" type="presParOf" srcId="{7C4C2BC2-63DB-445B-A937-A219210CB1B2}" destId="{DC29BB9B-868F-4252-92C1-33A756FE3157}" srcOrd="0" destOrd="0" presId="urn:microsoft.com/office/officeart/2005/8/layout/list1"/>
    <dgm:cxn modelId="{D55C2BAA-0476-4964-9B40-0DBD48C51122}" type="presParOf" srcId="{7C4C2BC2-63DB-445B-A937-A219210CB1B2}" destId="{38C5B5F2-7CC5-446A-88E0-B0C8C7F13139}" srcOrd="1" destOrd="0" presId="urn:microsoft.com/office/officeart/2005/8/layout/list1"/>
    <dgm:cxn modelId="{4899BEEB-051F-40E8-A304-892EE8C0D0AE}" type="presParOf" srcId="{BDA82D1E-78C8-4941-A826-551ACB23D7EB}" destId="{5440FAAC-C89B-4EEC-8DFE-D96F8E388BFA}" srcOrd="5" destOrd="0" presId="urn:microsoft.com/office/officeart/2005/8/layout/list1"/>
    <dgm:cxn modelId="{86774256-0B60-46C9-8708-40365157AC63}" type="presParOf" srcId="{BDA82D1E-78C8-4941-A826-551ACB23D7EB}" destId="{64F67B59-4CA3-4574-AA8D-6A9DD01D8AC7}" srcOrd="6" destOrd="0" presId="urn:microsoft.com/office/officeart/2005/8/layout/list1"/>
    <dgm:cxn modelId="{9317B370-755E-4B4F-9A6F-73153298399C}" type="presParOf" srcId="{BDA82D1E-78C8-4941-A826-551ACB23D7EB}" destId="{5C637F65-AF37-4A2F-8235-B4590179AAC5}" srcOrd="7" destOrd="0" presId="urn:microsoft.com/office/officeart/2005/8/layout/list1"/>
    <dgm:cxn modelId="{0A418BC2-901A-40E3-BF95-FDD8860BF85A}" type="presParOf" srcId="{BDA82D1E-78C8-4941-A826-551ACB23D7EB}" destId="{6C7AEDE4-E882-497D-B4BB-948C292FDA60}" srcOrd="8" destOrd="0" presId="urn:microsoft.com/office/officeart/2005/8/layout/list1"/>
    <dgm:cxn modelId="{F31DEBEF-0738-4391-B4B4-CEE18A5DC450}" type="presParOf" srcId="{6C7AEDE4-E882-497D-B4BB-948C292FDA60}" destId="{BAA7E8D0-FB45-402C-83ED-F5AA5FCF00AD}" srcOrd="0" destOrd="0" presId="urn:microsoft.com/office/officeart/2005/8/layout/list1"/>
    <dgm:cxn modelId="{B843B35B-95D1-4FDB-A8C7-72F36A3AFBA1}" type="presParOf" srcId="{6C7AEDE4-E882-497D-B4BB-948C292FDA60}" destId="{18E5C70C-772E-4E13-A510-7B07E52DEC32}" srcOrd="1" destOrd="0" presId="urn:microsoft.com/office/officeart/2005/8/layout/list1"/>
    <dgm:cxn modelId="{FFD5B978-A77E-4C57-A029-067776CB742F}" type="presParOf" srcId="{BDA82D1E-78C8-4941-A826-551ACB23D7EB}" destId="{5E95D3AD-3F4F-4A7D-8293-A1EE5F03A863}" srcOrd="9" destOrd="0" presId="urn:microsoft.com/office/officeart/2005/8/layout/list1"/>
    <dgm:cxn modelId="{492755C6-2F40-4D44-A2D9-AD1D8E73A3CD}" type="presParOf" srcId="{BDA82D1E-78C8-4941-A826-551ACB23D7EB}" destId="{B8A63586-A7F3-4919-AC21-439957FEDC61}" srcOrd="10" destOrd="0" presId="urn:microsoft.com/office/officeart/2005/8/layout/list1"/>
    <dgm:cxn modelId="{BAABF5B5-02C1-432D-B379-FF3832AC5673}" type="presParOf" srcId="{BDA82D1E-78C8-4941-A826-551ACB23D7EB}" destId="{24DEB3EE-8B06-4270-BF00-942B67E2D62C}" srcOrd="11" destOrd="0" presId="urn:microsoft.com/office/officeart/2005/8/layout/list1"/>
    <dgm:cxn modelId="{24FD88B6-8D70-4A3A-94F5-BA5E6E4D34FB}" type="presParOf" srcId="{BDA82D1E-78C8-4941-A826-551ACB23D7EB}" destId="{52E84BDE-AE96-4F70-95E8-BA24CA234752}" srcOrd="12" destOrd="0" presId="urn:microsoft.com/office/officeart/2005/8/layout/list1"/>
    <dgm:cxn modelId="{E432ADE0-20E4-4358-A50B-1C2C855750B3}" type="presParOf" srcId="{52E84BDE-AE96-4F70-95E8-BA24CA234752}" destId="{C39F6136-C42D-4FF6-A15F-24812559CC5A}" srcOrd="0" destOrd="0" presId="urn:microsoft.com/office/officeart/2005/8/layout/list1"/>
    <dgm:cxn modelId="{280A329D-5BE8-4B90-BEB4-33A0AFF6053A}" type="presParOf" srcId="{52E84BDE-AE96-4F70-95E8-BA24CA234752}" destId="{30B21747-479F-48C4-BE02-1D466F670077}" srcOrd="1" destOrd="0" presId="urn:microsoft.com/office/officeart/2005/8/layout/list1"/>
    <dgm:cxn modelId="{A219D31F-2620-4513-B228-431375877273}" type="presParOf" srcId="{BDA82D1E-78C8-4941-A826-551ACB23D7EB}" destId="{1FA3121A-DA0C-4331-B777-18FF2314E491}" srcOrd="13" destOrd="0" presId="urn:microsoft.com/office/officeart/2005/8/layout/list1"/>
    <dgm:cxn modelId="{D99D59A9-6975-4D3E-A8C4-DDCBD346688E}" type="presParOf" srcId="{BDA82D1E-78C8-4941-A826-551ACB23D7EB}" destId="{102335E3-658A-4A02-9AD8-D266449BDB08}" srcOrd="14" destOrd="0" presId="urn:microsoft.com/office/officeart/2005/8/layout/list1"/>
    <dgm:cxn modelId="{764831C7-8853-4E02-A03C-061D0FABF27B}" type="presParOf" srcId="{BDA82D1E-78C8-4941-A826-551ACB23D7EB}" destId="{8E744D81-0D0D-4ED5-859F-ABB1E1984111}" srcOrd="15" destOrd="0" presId="urn:microsoft.com/office/officeart/2005/8/layout/list1"/>
    <dgm:cxn modelId="{37A44F05-530E-4378-BF16-BB2BAD5620B1}" type="presParOf" srcId="{BDA82D1E-78C8-4941-A826-551ACB23D7EB}" destId="{3E0FDADF-CAA1-4F2B-A051-B12A2638DB9F}" srcOrd="16" destOrd="0" presId="urn:microsoft.com/office/officeart/2005/8/layout/list1"/>
    <dgm:cxn modelId="{B7D4D74E-0FE8-4853-AE46-0F49D7CA926A}" type="presParOf" srcId="{3E0FDADF-CAA1-4F2B-A051-B12A2638DB9F}" destId="{9A590DCF-5EF3-4B1D-9A20-E4D60DDCD56A}" srcOrd="0" destOrd="0" presId="urn:microsoft.com/office/officeart/2005/8/layout/list1"/>
    <dgm:cxn modelId="{5B218DB1-9424-411F-A355-A1DF3744B058}" type="presParOf" srcId="{3E0FDADF-CAA1-4F2B-A051-B12A2638DB9F}" destId="{D9E48027-69C0-4896-8427-228040B23D1A}" srcOrd="1" destOrd="0" presId="urn:microsoft.com/office/officeart/2005/8/layout/list1"/>
    <dgm:cxn modelId="{D6E1E4CB-88D7-46AF-A662-E21185B0F420}" type="presParOf" srcId="{BDA82D1E-78C8-4941-A826-551ACB23D7EB}" destId="{DA369229-F246-4376-88B4-08622BE7BBE0}" srcOrd="17" destOrd="0" presId="urn:microsoft.com/office/officeart/2005/8/layout/list1"/>
    <dgm:cxn modelId="{2105BFE3-6F72-4C93-9593-4633A918A548}" type="presParOf" srcId="{BDA82D1E-78C8-4941-A826-551ACB23D7EB}" destId="{B2C651ED-5DC4-4F65-BFFF-D32E935486FA}" srcOrd="18" destOrd="0" presId="urn:microsoft.com/office/officeart/2005/8/layout/list1"/>
    <dgm:cxn modelId="{61CC4F0F-9846-4943-9B5D-9F22B3D363A3}" type="presParOf" srcId="{BDA82D1E-78C8-4941-A826-551ACB23D7EB}" destId="{5FF74A4A-1B21-4A2A-AE39-59DD4E945C99}" srcOrd="19" destOrd="0" presId="urn:microsoft.com/office/officeart/2005/8/layout/list1"/>
    <dgm:cxn modelId="{50518BC2-C3AB-4934-9A8F-03F3993995B0}" type="presParOf" srcId="{BDA82D1E-78C8-4941-A826-551ACB23D7EB}" destId="{9B1FE573-1A3E-47E6-9EA5-29473872DBC2}" srcOrd="20" destOrd="0" presId="urn:microsoft.com/office/officeart/2005/8/layout/list1"/>
    <dgm:cxn modelId="{EBD44D26-4CE3-4940-A086-32C610A8DD24}" type="presParOf" srcId="{9B1FE573-1A3E-47E6-9EA5-29473872DBC2}" destId="{D12F12EA-AC13-40F7-B74E-480F141982E1}" srcOrd="0" destOrd="0" presId="urn:microsoft.com/office/officeart/2005/8/layout/list1"/>
    <dgm:cxn modelId="{DAAFE0A9-16AB-4EC6-9816-E757F9D630B0}" type="presParOf" srcId="{9B1FE573-1A3E-47E6-9EA5-29473872DBC2}" destId="{B94F2955-F32F-42A5-9D65-3D3BEFFE4C32}" srcOrd="1" destOrd="0" presId="urn:microsoft.com/office/officeart/2005/8/layout/list1"/>
    <dgm:cxn modelId="{908807EE-74DB-4799-87F0-93FC55D168BD}" type="presParOf" srcId="{BDA82D1E-78C8-4941-A826-551ACB23D7EB}" destId="{DF1D5EF5-89D8-451A-A491-9B2CD78D3477}" srcOrd="21" destOrd="0" presId="urn:microsoft.com/office/officeart/2005/8/layout/list1"/>
    <dgm:cxn modelId="{E4774CBE-7BBE-474D-968C-E406A068A812}" type="presParOf" srcId="{BDA82D1E-78C8-4941-A826-551ACB23D7EB}" destId="{2A6C24D9-5008-45D5-B0EF-069CA8EF97E3}" srcOrd="22" destOrd="0" presId="urn:microsoft.com/office/officeart/2005/8/layout/list1"/>
    <dgm:cxn modelId="{FE435A9E-4CE8-4A55-9038-7A837D5585EB}" type="presParOf" srcId="{BDA82D1E-78C8-4941-A826-551ACB23D7EB}" destId="{7C20C05A-B54A-4101-A23B-998441B3D572}" srcOrd="23" destOrd="0" presId="urn:microsoft.com/office/officeart/2005/8/layout/list1"/>
    <dgm:cxn modelId="{1F0D5D36-F90C-4DBA-848E-E922624D42D7}" type="presParOf" srcId="{BDA82D1E-78C8-4941-A826-551ACB23D7EB}" destId="{B612861E-33BD-4974-8EE9-93486302195C}" srcOrd="24" destOrd="0" presId="urn:microsoft.com/office/officeart/2005/8/layout/list1"/>
    <dgm:cxn modelId="{3149A732-EA4A-4193-ACD7-155EBB7E2EDE}" type="presParOf" srcId="{B612861E-33BD-4974-8EE9-93486302195C}" destId="{2CAF39FF-0DB4-4BF1-80B9-89DF4EC14709}" srcOrd="0" destOrd="0" presId="urn:microsoft.com/office/officeart/2005/8/layout/list1"/>
    <dgm:cxn modelId="{03DD856C-F193-47C3-B79A-AD5FD79A12CB}" type="presParOf" srcId="{B612861E-33BD-4974-8EE9-93486302195C}" destId="{4F23B781-A5CC-4DC9-AB37-982A5CC5C217}" srcOrd="1" destOrd="0" presId="urn:microsoft.com/office/officeart/2005/8/layout/list1"/>
    <dgm:cxn modelId="{E96FA8CB-AFDB-473C-9105-47012BCD550B}" type="presParOf" srcId="{BDA82D1E-78C8-4941-A826-551ACB23D7EB}" destId="{5B1883D3-AB6A-4C14-91EE-AF09BBE53299}" srcOrd="25" destOrd="0" presId="urn:microsoft.com/office/officeart/2005/8/layout/list1"/>
    <dgm:cxn modelId="{B5729995-1C6E-4F73-B987-4028BFB13339}" type="presParOf" srcId="{BDA82D1E-78C8-4941-A826-551ACB23D7EB}" destId="{3CC23BB5-196F-46C4-BB79-890DEEE21847}" srcOrd="2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069FF2-CE36-479C-9E1B-1957C0780FBB}">
      <dsp:nvSpPr>
        <dsp:cNvPr id="0" name=""/>
        <dsp:cNvSpPr/>
      </dsp:nvSpPr>
      <dsp:spPr>
        <a:xfrm>
          <a:off x="3291839" y="0"/>
          <a:ext cx="4937760" cy="169118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Araştırmanın amacına ulaşması için izlenen yodur. </a:t>
          </a:r>
          <a:endParaRPr lang="tr-TR" sz="2200" kern="1200" dirty="0"/>
        </a:p>
      </dsp:txBody>
      <dsp:txXfrm>
        <a:off x="3291839" y="211399"/>
        <a:ext cx="4303564" cy="1268391"/>
      </dsp:txXfrm>
    </dsp:sp>
    <dsp:sp modelId="{A20560F6-3C6F-4EC5-AC91-08326734757A}">
      <dsp:nvSpPr>
        <dsp:cNvPr id="0" name=""/>
        <dsp:cNvSpPr/>
      </dsp:nvSpPr>
      <dsp:spPr>
        <a:xfrm>
          <a:off x="0" y="0"/>
          <a:ext cx="3291840" cy="169118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lvl="0" algn="ctr" defTabSz="1866900">
            <a:lnSpc>
              <a:spcPct val="90000"/>
            </a:lnSpc>
            <a:spcBef>
              <a:spcPct val="0"/>
            </a:spcBef>
            <a:spcAft>
              <a:spcPct val="35000"/>
            </a:spcAft>
          </a:pPr>
          <a:r>
            <a:rPr lang="tr-TR" sz="4200" kern="1200" dirty="0" smtClean="0"/>
            <a:t>ARAŞTIRMA YÖNTEMİ</a:t>
          </a:r>
          <a:endParaRPr lang="tr-TR" sz="4200" kern="1200" dirty="0"/>
        </a:p>
      </dsp:txBody>
      <dsp:txXfrm>
        <a:off x="82557" y="82557"/>
        <a:ext cx="3126726" cy="1526075"/>
      </dsp:txXfrm>
    </dsp:sp>
    <dsp:sp modelId="{47989092-C03A-4BC7-B8F3-33922E040F22}">
      <dsp:nvSpPr>
        <dsp:cNvPr id="0" name=""/>
        <dsp:cNvSpPr/>
      </dsp:nvSpPr>
      <dsp:spPr>
        <a:xfrm>
          <a:off x="3291839" y="1860308"/>
          <a:ext cx="4937760" cy="169118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Araştırma probleminin oluşturulması ve araştırma yönteminin seçilmesiyle başlamaktadır.</a:t>
          </a:r>
          <a:endParaRPr lang="tr-TR" sz="2200" kern="1200" dirty="0"/>
        </a:p>
      </dsp:txBody>
      <dsp:txXfrm>
        <a:off x="3291839" y="2071707"/>
        <a:ext cx="4303564" cy="1268391"/>
      </dsp:txXfrm>
    </dsp:sp>
    <dsp:sp modelId="{DE55ED92-28BA-40E3-A126-06FE23A86E8A}">
      <dsp:nvSpPr>
        <dsp:cNvPr id="0" name=""/>
        <dsp:cNvSpPr/>
      </dsp:nvSpPr>
      <dsp:spPr>
        <a:xfrm>
          <a:off x="0" y="1860308"/>
          <a:ext cx="3291840" cy="169118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lvl="0" algn="ctr" defTabSz="1866900">
            <a:lnSpc>
              <a:spcPct val="90000"/>
            </a:lnSpc>
            <a:spcBef>
              <a:spcPct val="0"/>
            </a:spcBef>
            <a:spcAft>
              <a:spcPct val="35000"/>
            </a:spcAft>
          </a:pPr>
          <a:r>
            <a:rPr lang="tr-TR" sz="4200" kern="1200" dirty="0" smtClean="0"/>
            <a:t>ARAŞTIRMA SÜRECİ</a:t>
          </a:r>
          <a:endParaRPr lang="tr-TR" sz="4200" kern="1200" dirty="0"/>
        </a:p>
      </dsp:txBody>
      <dsp:txXfrm>
        <a:off x="82557" y="1942865"/>
        <a:ext cx="3126726" cy="1526075"/>
      </dsp:txXfrm>
    </dsp:sp>
    <dsp:sp modelId="{0265339C-5E64-4677-9691-6FE6985AEB6B}">
      <dsp:nvSpPr>
        <dsp:cNvPr id="0" name=""/>
        <dsp:cNvSpPr/>
      </dsp:nvSpPr>
      <dsp:spPr>
        <a:xfrm>
          <a:off x="3291839" y="3720617"/>
          <a:ext cx="4937760" cy="169118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endParaRPr lang="tr-TR" sz="2200" kern="1200" dirty="0"/>
        </a:p>
        <a:p>
          <a:pPr marL="228600" lvl="1" indent="-228600" algn="l" defTabSz="977900">
            <a:lnSpc>
              <a:spcPct val="90000"/>
            </a:lnSpc>
            <a:spcBef>
              <a:spcPct val="0"/>
            </a:spcBef>
            <a:spcAft>
              <a:spcPct val="15000"/>
            </a:spcAft>
            <a:buChar char="••"/>
          </a:pPr>
          <a:r>
            <a:rPr lang="tr-TR" sz="2200" kern="1200" dirty="0" smtClean="0"/>
            <a:t>Araştırma sürecinde kullanılan araçlardır.</a:t>
          </a:r>
          <a:endParaRPr lang="tr-TR" sz="2200" kern="1200" dirty="0"/>
        </a:p>
      </dsp:txBody>
      <dsp:txXfrm>
        <a:off x="3291839" y="3932016"/>
        <a:ext cx="4303564" cy="1268391"/>
      </dsp:txXfrm>
    </dsp:sp>
    <dsp:sp modelId="{D1ECD530-D433-47E3-B7DF-026DE2092A0A}">
      <dsp:nvSpPr>
        <dsp:cNvPr id="0" name=""/>
        <dsp:cNvSpPr/>
      </dsp:nvSpPr>
      <dsp:spPr>
        <a:xfrm>
          <a:off x="0" y="3720617"/>
          <a:ext cx="3291840" cy="169118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lvl="0" algn="ctr" defTabSz="1866900">
            <a:lnSpc>
              <a:spcPct val="90000"/>
            </a:lnSpc>
            <a:spcBef>
              <a:spcPct val="0"/>
            </a:spcBef>
            <a:spcAft>
              <a:spcPct val="35000"/>
            </a:spcAft>
          </a:pPr>
          <a:r>
            <a:rPr lang="tr-TR" sz="4200" kern="1200" dirty="0" smtClean="0"/>
            <a:t>ARAŞTIRMA TEKNİKLERİ</a:t>
          </a:r>
          <a:endParaRPr lang="tr-TR" sz="4200" kern="1200" dirty="0"/>
        </a:p>
      </dsp:txBody>
      <dsp:txXfrm>
        <a:off x="82557" y="3803174"/>
        <a:ext cx="3126726" cy="15260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7D28A5-1C63-48B6-B42C-CDA2415FE1B0}">
      <dsp:nvSpPr>
        <dsp:cNvPr id="0" name=""/>
        <dsp:cNvSpPr/>
      </dsp:nvSpPr>
      <dsp:spPr>
        <a:xfrm>
          <a:off x="2478417" y="0"/>
          <a:ext cx="6445996" cy="5257800"/>
        </a:xfrm>
        <a:prstGeom prst="rightArrow">
          <a:avLst>
            <a:gd name="adj1" fmla="val 75000"/>
            <a:gd name="adj2" fmla="val 50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l" defTabSz="844550">
            <a:lnSpc>
              <a:spcPct val="90000"/>
            </a:lnSpc>
            <a:spcBef>
              <a:spcPct val="0"/>
            </a:spcBef>
            <a:spcAft>
              <a:spcPct val="15000"/>
            </a:spcAft>
            <a:buChar char="••"/>
          </a:pPr>
          <a:r>
            <a:rPr lang="tr-TR" sz="1900" kern="1200" dirty="0" smtClean="0"/>
            <a:t>Nicel araştırma olaylar arasındaki ilişkileri tanımlamak için sayısal veriler kullanır. </a:t>
          </a:r>
          <a:endParaRPr lang="tr-TR" sz="1900" kern="1200" dirty="0"/>
        </a:p>
        <a:p>
          <a:pPr marL="171450" lvl="1" indent="-171450" algn="l" defTabSz="844550">
            <a:lnSpc>
              <a:spcPct val="90000"/>
            </a:lnSpc>
            <a:spcBef>
              <a:spcPct val="0"/>
            </a:spcBef>
            <a:spcAft>
              <a:spcPct val="15000"/>
            </a:spcAft>
            <a:buChar char="••"/>
          </a:pPr>
          <a:r>
            <a:rPr lang="tr-TR" sz="1900" kern="1200" dirty="0" smtClean="0"/>
            <a:t>Nicel araştırmanın bir araştırma problemi vardır. </a:t>
          </a:r>
          <a:endParaRPr lang="tr-TR" sz="1900" kern="1200" dirty="0"/>
        </a:p>
        <a:p>
          <a:pPr marL="171450" lvl="1" indent="-171450" algn="l" defTabSz="844550">
            <a:lnSpc>
              <a:spcPct val="90000"/>
            </a:lnSpc>
            <a:spcBef>
              <a:spcPct val="0"/>
            </a:spcBef>
            <a:spcAft>
              <a:spcPct val="15000"/>
            </a:spcAft>
            <a:buChar char="••"/>
          </a:pPr>
          <a:r>
            <a:rPr lang="tr-TR" sz="1900" kern="1200" dirty="0" smtClean="0"/>
            <a:t>Sayısal araştırma düzenekleri bir rakam kökenlidir ve genellikle istatistik analizlerle değerlendirilebilecek olan çok miktardaki sayıların toplanmasını gerektirmektedir. Sayısal araştırmalar belli bir boyut içinde çeşitli grupların benzerliklerinin, oranlarının veya farklılıklarının belirlenmelerini sağlamaktadır. </a:t>
          </a:r>
          <a:endParaRPr lang="tr-TR" sz="1900" kern="1200" dirty="0"/>
        </a:p>
      </dsp:txBody>
      <dsp:txXfrm>
        <a:off x="2478417" y="657225"/>
        <a:ext cx="4474321" cy="3943350"/>
      </dsp:txXfrm>
    </dsp:sp>
    <dsp:sp modelId="{F76EC8D3-199F-4603-983D-90F111BF041A}">
      <dsp:nvSpPr>
        <dsp:cNvPr id="0" name=""/>
        <dsp:cNvSpPr/>
      </dsp:nvSpPr>
      <dsp:spPr>
        <a:xfrm>
          <a:off x="5303" y="0"/>
          <a:ext cx="2473113" cy="525780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tr-TR" sz="3100" b="1" kern="1200" dirty="0" smtClean="0"/>
            <a:t>NİCEL ARAŞTIRMA </a:t>
          </a:r>
          <a:endParaRPr lang="tr-TR" sz="3100" b="1" kern="1200" dirty="0"/>
        </a:p>
      </dsp:txBody>
      <dsp:txXfrm>
        <a:off x="126030" y="120727"/>
        <a:ext cx="2231659" cy="50163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18A2CE-43CC-4802-89D0-5E94A4162695}">
      <dsp:nvSpPr>
        <dsp:cNvPr id="0" name=""/>
        <dsp:cNvSpPr/>
      </dsp:nvSpPr>
      <dsp:spPr>
        <a:xfrm>
          <a:off x="2168192" y="0"/>
          <a:ext cx="6761525" cy="5257800"/>
        </a:xfrm>
        <a:prstGeom prst="rightArrow">
          <a:avLst>
            <a:gd name="adj1" fmla="val 75000"/>
            <a:gd name="adj2" fmla="val 50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tr-TR" sz="2100" kern="1200" dirty="0" smtClean="0"/>
            <a:t>Nitel araştırma insan davranışlarını veya deneyimlerini tanımlamak için sözcükleri veri olarak kullanır.</a:t>
          </a:r>
          <a:endParaRPr lang="tr-TR" sz="2100" kern="1200" dirty="0"/>
        </a:p>
        <a:p>
          <a:pPr marL="228600" lvl="1" indent="-228600" algn="l" defTabSz="933450">
            <a:lnSpc>
              <a:spcPct val="90000"/>
            </a:lnSpc>
            <a:spcBef>
              <a:spcPct val="0"/>
            </a:spcBef>
            <a:spcAft>
              <a:spcPct val="15000"/>
            </a:spcAft>
            <a:buChar char="••"/>
          </a:pPr>
          <a:r>
            <a:rPr lang="tr-TR" sz="2100" kern="1200" dirty="0" smtClean="0"/>
            <a:t> Nitel araştırmanın bir araştırma sorusu vardır. </a:t>
          </a:r>
          <a:endParaRPr lang="tr-TR" sz="2100" kern="1200" dirty="0"/>
        </a:p>
        <a:p>
          <a:pPr marL="228600" lvl="1" indent="-228600" algn="l" defTabSz="933450">
            <a:lnSpc>
              <a:spcPct val="90000"/>
            </a:lnSpc>
            <a:spcBef>
              <a:spcPct val="0"/>
            </a:spcBef>
            <a:spcAft>
              <a:spcPct val="15000"/>
            </a:spcAft>
            <a:buChar char="••"/>
          </a:pPr>
          <a:r>
            <a:rPr lang="tr-TR" sz="2100" kern="1200" dirty="0" smtClean="0"/>
            <a:t>Niteliksel araştırma düzenekleri ise daha çok soyut kaynaklıdır. Nitel yaklaşımlar kişinin yazdıklarını, söylediklerini veya gözlenen davranışlarını temel veri kaynağı olarak ele alır. Nitel araştırma, “ilişkilerin anlamını ve türünü keşfetmek için gözlemlerin sayısal olmayan bir biçimde incelenmesi ve yorumlanmasıdır.”</a:t>
          </a:r>
          <a:endParaRPr lang="tr-TR" sz="2100" kern="1200" dirty="0"/>
        </a:p>
      </dsp:txBody>
      <dsp:txXfrm>
        <a:off x="2168192" y="657225"/>
        <a:ext cx="4789850" cy="3943350"/>
      </dsp:txXfrm>
    </dsp:sp>
    <dsp:sp modelId="{7D6F38CB-4391-47C5-8439-2DFF76D83A43}">
      <dsp:nvSpPr>
        <dsp:cNvPr id="0" name=""/>
        <dsp:cNvSpPr/>
      </dsp:nvSpPr>
      <dsp:spPr>
        <a:xfrm>
          <a:off x="0" y="0"/>
          <a:ext cx="2166947" cy="525780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tr-TR" sz="2700" b="1" kern="1200" dirty="0" smtClean="0"/>
            <a:t>NİTEL ARAŞTIRMA </a:t>
          </a:r>
          <a:endParaRPr lang="tr-TR" sz="2700" b="1" kern="1200" dirty="0"/>
        </a:p>
      </dsp:txBody>
      <dsp:txXfrm>
        <a:off x="105782" y="105782"/>
        <a:ext cx="1955383" cy="50462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BBEBF-E519-48B3-9301-C4D49EAEEB20}">
      <dsp:nvSpPr>
        <dsp:cNvPr id="0" name=""/>
        <dsp:cNvSpPr/>
      </dsp:nvSpPr>
      <dsp:spPr>
        <a:xfrm>
          <a:off x="0" y="378423"/>
          <a:ext cx="8643998" cy="403200"/>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63ACD08-5D10-40B7-A9CF-B6B65B607635}">
      <dsp:nvSpPr>
        <dsp:cNvPr id="0" name=""/>
        <dsp:cNvSpPr/>
      </dsp:nvSpPr>
      <dsp:spPr>
        <a:xfrm>
          <a:off x="432199" y="142263"/>
          <a:ext cx="6050798" cy="472320"/>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706" tIns="0" rIns="228706" bIns="0" numCol="1" spcCol="1270" anchor="ctr" anchorCtr="0">
          <a:noAutofit/>
        </a:bodyPr>
        <a:lstStyle/>
        <a:p>
          <a:pPr lvl="0" algn="l" defTabSz="1422400">
            <a:lnSpc>
              <a:spcPct val="90000"/>
            </a:lnSpc>
            <a:spcBef>
              <a:spcPct val="0"/>
            </a:spcBef>
            <a:spcAft>
              <a:spcPct val="35000"/>
            </a:spcAft>
          </a:pPr>
          <a:r>
            <a:rPr lang="tr-TR" sz="3200" b="1" kern="1200" dirty="0" smtClean="0"/>
            <a:t>Tarama çalışması</a:t>
          </a:r>
          <a:endParaRPr lang="tr-TR" sz="3200" b="1" kern="1200" dirty="0"/>
        </a:p>
      </dsp:txBody>
      <dsp:txXfrm>
        <a:off x="455256" y="165320"/>
        <a:ext cx="6004684" cy="426206"/>
      </dsp:txXfrm>
    </dsp:sp>
    <dsp:sp modelId="{6B45A8DC-B4AD-4B49-8C2E-911F0B49292E}">
      <dsp:nvSpPr>
        <dsp:cNvPr id="0" name=""/>
        <dsp:cNvSpPr/>
      </dsp:nvSpPr>
      <dsp:spPr>
        <a:xfrm>
          <a:off x="0" y="1104183"/>
          <a:ext cx="8643998" cy="403200"/>
        </a:xfrm>
        <a:prstGeom prst="rect">
          <a:avLst/>
        </a:prstGeom>
        <a:solidFill>
          <a:schemeClr val="lt1">
            <a:alpha val="90000"/>
            <a:hueOff val="0"/>
            <a:satOff val="0"/>
            <a:lumOff val="0"/>
            <a:alphaOff val="0"/>
          </a:schemeClr>
        </a:solidFill>
        <a:ln w="9525" cap="flat" cmpd="sng" algn="ctr">
          <a:solidFill>
            <a:schemeClr val="accent5">
              <a:hueOff val="-1655646"/>
              <a:satOff val="6635"/>
              <a:lumOff val="1438"/>
              <a:alphaOff val="0"/>
            </a:schemeClr>
          </a:solidFill>
          <a:prstDash val="solid"/>
        </a:ln>
        <a:effectLst/>
      </dsp:spPr>
      <dsp:style>
        <a:lnRef idx="1">
          <a:scrgbClr r="0" g="0" b="0"/>
        </a:lnRef>
        <a:fillRef idx="1">
          <a:scrgbClr r="0" g="0" b="0"/>
        </a:fillRef>
        <a:effectRef idx="0">
          <a:scrgbClr r="0" g="0" b="0"/>
        </a:effectRef>
        <a:fontRef idx="minor"/>
      </dsp:style>
    </dsp:sp>
    <dsp:sp modelId="{749F38E9-7D84-41BA-A052-31797684C222}">
      <dsp:nvSpPr>
        <dsp:cNvPr id="0" name=""/>
        <dsp:cNvSpPr/>
      </dsp:nvSpPr>
      <dsp:spPr>
        <a:xfrm>
          <a:off x="432199" y="868023"/>
          <a:ext cx="6682380" cy="472320"/>
        </a:xfrm>
        <a:prstGeom prst="roundRect">
          <a:avLst/>
        </a:prstGeom>
        <a:gradFill rotWithShape="0">
          <a:gsLst>
            <a:gs pos="0">
              <a:schemeClr val="accent5">
                <a:hueOff val="-1655646"/>
                <a:satOff val="6635"/>
                <a:lumOff val="1438"/>
                <a:alphaOff val="0"/>
                <a:tint val="50000"/>
                <a:satMod val="300000"/>
              </a:schemeClr>
            </a:gs>
            <a:gs pos="35000">
              <a:schemeClr val="accent5">
                <a:hueOff val="-1655646"/>
                <a:satOff val="6635"/>
                <a:lumOff val="1438"/>
                <a:alphaOff val="0"/>
                <a:tint val="37000"/>
                <a:satMod val="300000"/>
              </a:schemeClr>
            </a:gs>
            <a:gs pos="100000">
              <a:schemeClr val="accent5">
                <a:hueOff val="-1655646"/>
                <a:satOff val="6635"/>
                <a:lumOff val="143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706" tIns="0" rIns="228706" bIns="0" numCol="1" spcCol="1270" anchor="ctr" anchorCtr="0">
          <a:noAutofit/>
        </a:bodyPr>
        <a:lstStyle/>
        <a:p>
          <a:pPr lvl="0" algn="l" defTabSz="1422400">
            <a:lnSpc>
              <a:spcPct val="90000"/>
            </a:lnSpc>
            <a:spcBef>
              <a:spcPct val="0"/>
            </a:spcBef>
            <a:spcAft>
              <a:spcPct val="35000"/>
            </a:spcAft>
          </a:pPr>
          <a:r>
            <a:rPr lang="tr-TR" sz="3200" b="1" kern="1200" dirty="0" smtClean="0"/>
            <a:t>Deneysel Model</a:t>
          </a:r>
          <a:endParaRPr lang="tr-TR" sz="3200" b="1" kern="1200" dirty="0"/>
        </a:p>
      </dsp:txBody>
      <dsp:txXfrm>
        <a:off x="455256" y="891080"/>
        <a:ext cx="6636266" cy="426206"/>
      </dsp:txXfrm>
    </dsp:sp>
    <dsp:sp modelId="{1FAFF4CD-F11A-4E5C-BAF2-CE8344FC6D92}">
      <dsp:nvSpPr>
        <dsp:cNvPr id="0" name=""/>
        <dsp:cNvSpPr/>
      </dsp:nvSpPr>
      <dsp:spPr>
        <a:xfrm>
          <a:off x="0" y="1829943"/>
          <a:ext cx="8643998" cy="403200"/>
        </a:xfrm>
        <a:prstGeom prst="rect">
          <a:avLst/>
        </a:prstGeom>
        <a:solidFill>
          <a:schemeClr val="lt1">
            <a:alpha val="90000"/>
            <a:hueOff val="0"/>
            <a:satOff val="0"/>
            <a:lumOff val="0"/>
            <a:alphaOff val="0"/>
          </a:schemeClr>
        </a:solidFill>
        <a:ln w="9525" cap="flat" cmpd="sng" algn="ctr">
          <a:solidFill>
            <a:schemeClr val="accent5">
              <a:hueOff val="-3311292"/>
              <a:satOff val="13270"/>
              <a:lumOff val="2876"/>
              <a:alphaOff val="0"/>
            </a:schemeClr>
          </a:solidFill>
          <a:prstDash val="solid"/>
        </a:ln>
        <a:effectLst/>
      </dsp:spPr>
      <dsp:style>
        <a:lnRef idx="1">
          <a:scrgbClr r="0" g="0" b="0"/>
        </a:lnRef>
        <a:fillRef idx="1">
          <a:scrgbClr r="0" g="0" b="0"/>
        </a:fillRef>
        <a:effectRef idx="0">
          <a:scrgbClr r="0" g="0" b="0"/>
        </a:effectRef>
        <a:fontRef idx="minor"/>
      </dsp:style>
    </dsp:sp>
    <dsp:sp modelId="{197BBA0B-10F9-4225-AA74-597ADE612B74}">
      <dsp:nvSpPr>
        <dsp:cNvPr id="0" name=""/>
        <dsp:cNvSpPr/>
      </dsp:nvSpPr>
      <dsp:spPr>
        <a:xfrm>
          <a:off x="432199" y="1593783"/>
          <a:ext cx="6682380" cy="472320"/>
        </a:xfrm>
        <a:prstGeom prst="roundRect">
          <a:avLst/>
        </a:prstGeom>
        <a:gradFill rotWithShape="0">
          <a:gsLst>
            <a:gs pos="0">
              <a:schemeClr val="accent5">
                <a:hueOff val="-3311292"/>
                <a:satOff val="13270"/>
                <a:lumOff val="2876"/>
                <a:alphaOff val="0"/>
                <a:tint val="50000"/>
                <a:satMod val="300000"/>
              </a:schemeClr>
            </a:gs>
            <a:gs pos="35000">
              <a:schemeClr val="accent5">
                <a:hueOff val="-3311292"/>
                <a:satOff val="13270"/>
                <a:lumOff val="2876"/>
                <a:alphaOff val="0"/>
                <a:tint val="37000"/>
                <a:satMod val="300000"/>
              </a:schemeClr>
            </a:gs>
            <a:gs pos="100000">
              <a:schemeClr val="accent5">
                <a:hueOff val="-3311292"/>
                <a:satOff val="13270"/>
                <a:lumOff val="287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706" tIns="0" rIns="228706" bIns="0" numCol="1" spcCol="1270" anchor="ctr" anchorCtr="0">
          <a:noAutofit/>
        </a:bodyPr>
        <a:lstStyle/>
        <a:p>
          <a:pPr lvl="0" algn="l" defTabSz="1422400">
            <a:lnSpc>
              <a:spcPct val="90000"/>
            </a:lnSpc>
            <a:spcBef>
              <a:spcPct val="0"/>
            </a:spcBef>
            <a:spcAft>
              <a:spcPct val="35000"/>
            </a:spcAft>
          </a:pPr>
          <a:r>
            <a:rPr lang="tr-TR" sz="3200" b="1" kern="1200" dirty="0" smtClean="0"/>
            <a:t>Meta-analiz</a:t>
          </a:r>
          <a:endParaRPr lang="tr-TR" sz="3200" b="1" kern="1200" dirty="0"/>
        </a:p>
      </dsp:txBody>
      <dsp:txXfrm>
        <a:off x="455256" y="1616840"/>
        <a:ext cx="6636266" cy="426206"/>
      </dsp:txXfrm>
    </dsp:sp>
    <dsp:sp modelId="{1C69E84E-AF25-4BE2-B54B-DAE6E48DF12C}">
      <dsp:nvSpPr>
        <dsp:cNvPr id="0" name=""/>
        <dsp:cNvSpPr/>
      </dsp:nvSpPr>
      <dsp:spPr>
        <a:xfrm>
          <a:off x="0" y="2555703"/>
          <a:ext cx="8643998" cy="403200"/>
        </a:xfrm>
        <a:prstGeom prst="rect">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dsp:spPr>
      <dsp:style>
        <a:lnRef idx="1">
          <a:scrgbClr r="0" g="0" b="0"/>
        </a:lnRef>
        <a:fillRef idx="1">
          <a:scrgbClr r="0" g="0" b="0"/>
        </a:fillRef>
        <a:effectRef idx="0">
          <a:scrgbClr r="0" g="0" b="0"/>
        </a:effectRef>
        <a:fontRef idx="minor"/>
      </dsp:style>
    </dsp:sp>
    <dsp:sp modelId="{7896E109-5025-48F4-ADC6-9B12CF8BE271}">
      <dsp:nvSpPr>
        <dsp:cNvPr id="0" name=""/>
        <dsp:cNvSpPr/>
      </dsp:nvSpPr>
      <dsp:spPr>
        <a:xfrm>
          <a:off x="432199" y="2319542"/>
          <a:ext cx="6682380" cy="472320"/>
        </a:xfrm>
        <a:prstGeom prst="roundRect">
          <a:avLst/>
        </a:prstGeom>
        <a:gradFill rotWithShape="0">
          <a:gsLst>
            <a:gs pos="0">
              <a:schemeClr val="accent5">
                <a:hueOff val="-4966938"/>
                <a:satOff val="19906"/>
                <a:lumOff val="4314"/>
                <a:alphaOff val="0"/>
                <a:tint val="50000"/>
                <a:satMod val="300000"/>
              </a:schemeClr>
            </a:gs>
            <a:gs pos="35000">
              <a:schemeClr val="accent5">
                <a:hueOff val="-4966938"/>
                <a:satOff val="19906"/>
                <a:lumOff val="4314"/>
                <a:alphaOff val="0"/>
                <a:tint val="37000"/>
                <a:satMod val="300000"/>
              </a:schemeClr>
            </a:gs>
            <a:gs pos="100000">
              <a:schemeClr val="accent5">
                <a:hueOff val="-4966938"/>
                <a:satOff val="19906"/>
                <a:lumOff val="431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706" tIns="0" rIns="228706" bIns="0" numCol="1" spcCol="1270" anchor="ctr" anchorCtr="0">
          <a:noAutofit/>
        </a:bodyPr>
        <a:lstStyle/>
        <a:p>
          <a:pPr lvl="0" algn="l" defTabSz="1422400">
            <a:lnSpc>
              <a:spcPct val="90000"/>
            </a:lnSpc>
            <a:spcBef>
              <a:spcPct val="0"/>
            </a:spcBef>
            <a:spcAft>
              <a:spcPct val="35000"/>
            </a:spcAft>
          </a:pPr>
          <a:r>
            <a:rPr lang="tr-TR" sz="3200" b="1" kern="1200" dirty="0" smtClean="0"/>
            <a:t> </a:t>
          </a:r>
          <a:r>
            <a:rPr lang="tr-TR" sz="3200" b="1" kern="1200" dirty="0" err="1" smtClean="0"/>
            <a:t>Korelasyonel</a:t>
          </a:r>
          <a:r>
            <a:rPr lang="tr-TR" sz="3200" b="1" kern="1200" dirty="0" smtClean="0"/>
            <a:t> Araştırma</a:t>
          </a:r>
          <a:endParaRPr lang="tr-TR" sz="3200" b="1" kern="1200" dirty="0"/>
        </a:p>
      </dsp:txBody>
      <dsp:txXfrm>
        <a:off x="455256" y="2342599"/>
        <a:ext cx="6636266" cy="426206"/>
      </dsp:txXfrm>
    </dsp:sp>
    <dsp:sp modelId="{DDAD1498-33D4-4AB1-A814-EAD228B534D0}">
      <dsp:nvSpPr>
        <dsp:cNvPr id="0" name=""/>
        <dsp:cNvSpPr/>
      </dsp:nvSpPr>
      <dsp:spPr>
        <a:xfrm>
          <a:off x="0" y="3281463"/>
          <a:ext cx="8643998" cy="403200"/>
        </a:xfrm>
        <a:prstGeom prst="rect">
          <a:avLst/>
        </a:prstGeom>
        <a:solidFill>
          <a:schemeClr val="lt1">
            <a:alpha val="90000"/>
            <a:hueOff val="0"/>
            <a:satOff val="0"/>
            <a:lumOff val="0"/>
            <a:alphaOff val="0"/>
          </a:schemeClr>
        </a:solidFill>
        <a:ln w="9525" cap="flat" cmpd="sng" algn="ctr">
          <a:solidFill>
            <a:schemeClr val="accent5">
              <a:hueOff val="-6622584"/>
              <a:satOff val="26541"/>
              <a:lumOff val="5752"/>
              <a:alphaOff val="0"/>
            </a:schemeClr>
          </a:solidFill>
          <a:prstDash val="solid"/>
        </a:ln>
        <a:effectLst/>
      </dsp:spPr>
      <dsp:style>
        <a:lnRef idx="1">
          <a:scrgbClr r="0" g="0" b="0"/>
        </a:lnRef>
        <a:fillRef idx="1">
          <a:scrgbClr r="0" g="0" b="0"/>
        </a:fillRef>
        <a:effectRef idx="0">
          <a:scrgbClr r="0" g="0" b="0"/>
        </a:effectRef>
        <a:fontRef idx="minor"/>
      </dsp:style>
    </dsp:sp>
    <dsp:sp modelId="{4EEDBB3C-5793-495D-B05A-6AA5A843AF93}">
      <dsp:nvSpPr>
        <dsp:cNvPr id="0" name=""/>
        <dsp:cNvSpPr/>
      </dsp:nvSpPr>
      <dsp:spPr>
        <a:xfrm>
          <a:off x="432199" y="3045303"/>
          <a:ext cx="6682380" cy="472320"/>
        </a:xfrm>
        <a:prstGeom prst="roundRect">
          <a:avLst/>
        </a:prstGeom>
        <a:gradFill rotWithShape="0">
          <a:gsLst>
            <a:gs pos="0">
              <a:schemeClr val="accent5">
                <a:hueOff val="-6622584"/>
                <a:satOff val="26541"/>
                <a:lumOff val="5752"/>
                <a:alphaOff val="0"/>
                <a:tint val="50000"/>
                <a:satMod val="300000"/>
              </a:schemeClr>
            </a:gs>
            <a:gs pos="35000">
              <a:schemeClr val="accent5">
                <a:hueOff val="-6622584"/>
                <a:satOff val="26541"/>
                <a:lumOff val="5752"/>
                <a:alphaOff val="0"/>
                <a:tint val="37000"/>
                <a:satMod val="300000"/>
              </a:schemeClr>
            </a:gs>
            <a:gs pos="100000">
              <a:schemeClr val="accent5">
                <a:hueOff val="-6622584"/>
                <a:satOff val="26541"/>
                <a:lumOff val="575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706" tIns="0" rIns="228706" bIns="0" numCol="1" spcCol="1270" anchor="ctr" anchorCtr="0">
          <a:noAutofit/>
        </a:bodyPr>
        <a:lstStyle/>
        <a:p>
          <a:pPr lvl="0" algn="l" defTabSz="1422400">
            <a:lnSpc>
              <a:spcPct val="90000"/>
            </a:lnSpc>
            <a:spcBef>
              <a:spcPct val="0"/>
            </a:spcBef>
            <a:spcAft>
              <a:spcPct val="35000"/>
            </a:spcAft>
          </a:pPr>
          <a:r>
            <a:rPr lang="tr-TR" sz="3200" b="1" kern="1200" dirty="0" smtClean="0"/>
            <a:t>Tek Denekli Araştırma</a:t>
          </a:r>
          <a:endParaRPr lang="tr-TR" sz="3200" b="1" kern="1200" dirty="0"/>
        </a:p>
      </dsp:txBody>
      <dsp:txXfrm>
        <a:off x="455256" y="3068360"/>
        <a:ext cx="6636266" cy="426206"/>
      </dsp:txXfrm>
    </dsp:sp>
    <dsp:sp modelId="{ACC71C25-EBD2-4BD0-9003-2B828BEF9530}">
      <dsp:nvSpPr>
        <dsp:cNvPr id="0" name=""/>
        <dsp:cNvSpPr/>
      </dsp:nvSpPr>
      <dsp:spPr>
        <a:xfrm>
          <a:off x="0" y="4007223"/>
          <a:ext cx="8643998" cy="403200"/>
        </a:xfrm>
        <a:prstGeom prst="rect">
          <a:avLst/>
        </a:prstGeom>
        <a:solidFill>
          <a:schemeClr val="lt1">
            <a:alpha val="90000"/>
            <a:hueOff val="0"/>
            <a:satOff val="0"/>
            <a:lumOff val="0"/>
            <a:alphaOff val="0"/>
          </a:schemeClr>
        </a:solidFill>
        <a:ln w="9525" cap="flat" cmpd="sng" algn="ctr">
          <a:solidFill>
            <a:schemeClr val="accent5">
              <a:hueOff val="-8278230"/>
              <a:satOff val="33176"/>
              <a:lumOff val="7190"/>
              <a:alphaOff val="0"/>
            </a:schemeClr>
          </a:solidFill>
          <a:prstDash val="solid"/>
        </a:ln>
        <a:effectLst/>
      </dsp:spPr>
      <dsp:style>
        <a:lnRef idx="1">
          <a:scrgbClr r="0" g="0" b="0"/>
        </a:lnRef>
        <a:fillRef idx="1">
          <a:scrgbClr r="0" g="0" b="0"/>
        </a:fillRef>
        <a:effectRef idx="0">
          <a:scrgbClr r="0" g="0" b="0"/>
        </a:effectRef>
        <a:fontRef idx="minor"/>
      </dsp:style>
    </dsp:sp>
    <dsp:sp modelId="{27FD0209-B8CC-49CD-B06C-DF43A6CE3338}">
      <dsp:nvSpPr>
        <dsp:cNvPr id="0" name=""/>
        <dsp:cNvSpPr/>
      </dsp:nvSpPr>
      <dsp:spPr>
        <a:xfrm>
          <a:off x="432199" y="3771063"/>
          <a:ext cx="6682380" cy="472320"/>
        </a:xfrm>
        <a:prstGeom prst="roundRect">
          <a:avLst/>
        </a:prstGeom>
        <a:gradFill rotWithShape="0">
          <a:gsLst>
            <a:gs pos="0">
              <a:schemeClr val="accent5">
                <a:hueOff val="-8278230"/>
                <a:satOff val="33176"/>
                <a:lumOff val="7190"/>
                <a:alphaOff val="0"/>
                <a:tint val="50000"/>
                <a:satMod val="300000"/>
              </a:schemeClr>
            </a:gs>
            <a:gs pos="35000">
              <a:schemeClr val="accent5">
                <a:hueOff val="-8278230"/>
                <a:satOff val="33176"/>
                <a:lumOff val="7190"/>
                <a:alphaOff val="0"/>
                <a:tint val="37000"/>
                <a:satMod val="300000"/>
              </a:schemeClr>
            </a:gs>
            <a:gs pos="100000">
              <a:schemeClr val="accent5">
                <a:hueOff val="-8278230"/>
                <a:satOff val="33176"/>
                <a:lumOff val="719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706" tIns="0" rIns="228706" bIns="0" numCol="1" spcCol="1270" anchor="ctr" anchorCtr="0">
          <a:noAutofit/>
        </a:bodyPr>
        <a:lstStyle/>
        <a:p>
          <a:pPr lvl="0" algn="l" defTabSz="1422400">
            <a:lnSpc>
              <a:spcPct val="90000"/>
            </a:lnSpc>
            <a:spcBef>
              <a:spcPct val="0"/>
            </a:spcBef>
            <a:spcAft>
              <a:spcPct val="35000"/>
            </a:spcAft>
          </a:pPr>
          <a:r>
            <a:rPr lang="tr-TR" sz="3200" b="1" kern="1200" dirty="0" smtClean="0"/>
            <a:t>Nedensel-karşılaştırma Araştırması</a:t>
          </a:r>
          <a:endParaRPr lang="tr-TR" sz="3200" b="1" kern="1200" dirty="0"/>
        </a:p>
      </dsp:txBody>
      <dsp:txXfrm>
        <a:off x="455256" y="3794120"/>
        <a:ext cx="6636266" cy="426206"/>
      </dsp:txXfrm>
    </dsp:sp>
    <dsp:sp modelId="{0A314E41-D9E5-4081-B7B7-20919106BE25}">
      <dsp:nvSpPr>
        <dsp:cNvPr id="0" name=""/>
        <dsp:cNvSpPr/>
      </dsp:nvSpPr>
      <dsp:spPr>
        <a:xfrm>
          <a:off x="0" y="4732983"/>
          <a:ext cx="8643998" cy="403200"/>
        </a:xfrm>
        <a:prstGeom prst="rect">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dsp:spPr>
      <dsp:style>
        <a:lnRef idx="1">
          <a:scrgbClr r="0" g="0" b="0"/>
        </a:lnRef>
        <a:fillRef idx="1">
          <a:scrgbClr r="0" g="0" b="0"/>
        </a:fillRef>
        <a:effectRef idx="0">
          <a:scrgbClr r="0" g="0" b="0"/>
        </a:effectRef>
        <a:fontRef idx="minor"/>
      </dsp:style>
    </dsp:sp>
    <dsp:sp modelId="{E6A3BC26-1EC9-4AC5-9BDE-AAFEC98992D0}">
      <dsp:nvSpPr>
        <dsp:cNvPr id="0" name=""/>
        <dsp:cNvSpPr/>
      </dsp:nvSpPr>
      <dsp:spPr>
        <a:xfrm>
          <a:off x="432199" y="4496823"/>
          <a:ext cx="6682380" cy="472320"/>
        </a:xfrm>
        <a:prstGeom prst="roundRect">
          <a:avLst/>
        </a:prstGeom>
        <a:gradFill rotWithShape="0">
          <a:gsLst>
            <a:gs pos="0">
              <a:schemeClr val="accent5">
                <a:hueOff val="-9933876"/>
                <a:satOff val="39811"/>
                <a:lumOff val="8628"/>
                <a:alphaOff val="0"/>
                <a:tint val="50000"/>
                <a:satMod val="300000"/>
              </a:schemeClr>
            </a:gs>
            <a:gs pos="35000">
              <a:schemeClr val="accent5">
                <a:hueOff val="-9933876"/>
                <a:satOff val="39811"/>
                <a:lumOff val="8628"/>
                <a:alphaOff val="0"/>
                <a:tint val="37000"/>
                <a:satMod val="300000"/>
              </a:schemeClr>
            </a:gs>
            <a:gs pos="100000">
              <a:schemeClr val="accent5">
                <a:hueOff val="-9933876"/>
                <a:satOff val="39811"/>
                <a:lumOff val="862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706" tIns="0" rIns="228706" bIns="0" numCol="1" spcCol="1270" anchor="ctr" anchorCtr="0">
          <a:noAutofit/>
        </a:bodyPr>
        <a:lstStyle/>
        <a:p>
          <a:pPr lvl="0" algn="l" defTabSz="1422400">
            <a:lnSpc>
              <a:spcPct val="90000"/>
            </a:lnSpc>
            <a:spcBef>
              <a:spcPct val="0"/>
            </a:spcBef>
            <a:spcAft>
              <a:spcPct val="35000"/>
            </a:spcAft>
          </a:pPr>
          <a:r>
            <a:rPr lang="tr-TR" sz="3200" b="1" kern="1200" dirty="0" smtClean="0"/>
            <a:t>Tasarım Ve Geliştirme Araştırması</a:t>
          </a:r>
        </a:p>
      </dsp:txBody>
      <dsp:txXfrm>
        <a:off x="455256" y="4519880"/>
        <a:ext cx="6636266" cy="4262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CA0080-7602-4E4F-92E9-8AD85D22F907}">
      <dsp:nvSpPr>
        <dsp:cNvPr id="0" name=""/>
        <dsp:cNvSpPr/>
      </dsp:nvSpPr>
      <dsp:spPr>
        <a:xfrm>
          <a:off x="0" y="346238"/>
          <a:ext cx="9144000" cy="2520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2D3456-766E-4F2D-9439-B372981D3C35}">
      <dsp:nvSpPr>
        <dsp:cNvPr id="0" name=""/>
        <dsp:cNvSpPr/>
      </dsp:nvSpPr>
      <dsp:spPr>
        <a:xfrm>
          <a:off x="457200" y="198638"/>
          <a:ext cx="6400800" cy="2952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Konuyu belirleme</a:t>
          </a:r>
          <a:endParaRPr lang="tr-TR" sz="2400" b="1" kern="1200" dirty="0">
            <a:solidFill>
              <a:schemeClr val="tx1"/>
            </a:solidFill>
          </a:endParaRPr>
        </a:p>
      </dsp:txBody>
      <dsp:txXfrm>
        <a:off x="471610" y="213048"/>
        <a:ext cx="6371980" cy="266380"/>
      </dsp:txXfrm>
    </dsp:sp>
    <dsp:sp modelId="{61EFD672-837C-43A1-973B-443430536E99}">
      <dsp:nvSpPr>
        <dsp:cNvPr id="0" name=""/>
        <dsp:cNvSpPr/>
      </dsp:nvSpPr>
      <dsp:spPr>
        <a:xfrm>
          <a:off x="0" y="799838"/>
          <a:ext cx="9144000" cy="252000"/>
        </a:xfrm>
        <a:prstGeom prst="rect">
          <a:avLst/>
        </a:prstGeom>
        <a:solidFill>
          <a:schemeClr val="lt1">
            <a:alpha val="90000"/>
            <a:hueOff val="0"/>
            <a:satOff val="0"/>
            <a:lumOff val="0"/>
            <a:alphaOff val="0"/>
          </a:schemeClr>
        </a:solidFill>
        <a:ln w="25400" cap="flat" cmpd="sng" algn="ctr">
          <a:solidFill>
            <a:schemeClr val="accent5">
              <a:hueOff val="-903080"/>
              <a:satOff val="3619"/>
              <a:lumOff val="784"/>
              <a:alphaOff val="0"/>
            </a:schemeClr>
          </a:solidFill>
          <a:prstDash val="solid"/>
        </a:ln>
        <a:effectLst/>
      </dsp:spPr>
      <dsp:style>
        <a:lnRef idx="2">
          <a:scrgbClr r="0" g="0" b="0"/>
        </a:lnRef>
        <a:fillRef idx="1">
          <a:scrgbClr r="0" g="0" b="0"/>
        </a:fillRef>
        <a:effectRef idx="0">
          <a:scrgbClr r="0" g="0" b="0"/>
        </a:effectRef>
        <a:fontRef idx="minor"/>
      </dsp:style>
    </dsp:sp>
    <dsp:sp modelId="{B638DFDF-7E82-45F8-92BE-AA1B830BD1B3}">
      <dsp:nvSpPr>
        <dsp:cNvPr id="0" name=""/>
        <dsp:cNvSpPr/>
      </dsp:nvSpPr>
      <dsp:spPr>
        <a:xfrm>
          <a:off x="457200" y="652238"/>
          <a:ext cx="6400800" cy="295200"/>
        </a:xfrm>
        <a:prstGeom prst="roundRect">
          <a:avLst/>
        </a:prstGeom>
        <a:solidFill>
          <a:schemeClr val="accent5">
            <a:hueOff val="-903080"/>
            <a:satOff val="3619"/>
            <a:lumOff val="7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Literatür tarama</a:t>
          </a:r>
          <a:endParaRPr lang="tr-TR" sz="2400" b="1" kern="1200" dirty="0">
            <a:solidFill>
              <a:schemeClr val="tx1"/>
            </a:solidFill>
          </a:endParaRPr>
        </a:p>
      </dsp:txBody>
      <dsp:txXfrm>
        <a:off x="471610" y="666648"/>
        <a:ext cx="6371980" cy="266380"/>
      </dsp:txXfrm>
    </dsp:sp>
    <dsp:sp modelId="{DE46F9B8-6714-443B-8587-4FD9805A4D53}">
      <dsp:nvSpPr>
        <dsp:cNvPr id="0" name=""/>
        <dsp:cNvSpPr/>
      </dsp:nvSpPr>
      <dsp:spPr>
        <a:xfrm>
          <a:off x="0" y="1253438"/>
          <a:ext cx="9144000" cy="252000"/>
        </a:xfrm>
        <a:prstGeom prst="rect">
          <a:avLst/>
        </a:prstGeom>
        <a:solidFill>
          <a:schemeClr val="lt1">
            <a:alpha val="90000"/>
            <a:hueOff val="0"/>
            <a:satOff val="0"/>
            <a:lumOff val="0"/>
            <a:alphaOff val="0"/>
          </a:schemeClr>
        </a:solidFill>
        <a:ln w="25400" cap="flat" cmpd="sng" algn="ctr">
          <a:solidFill>
            <a:schemeClr val="accent5">
              <a:hueOff val="-1806159"/>
              <a:satOff val="7238"/>
              <a:lumOff val="1569"/>
              <a:alphaOff val="0"/>
            </a:schemeClr>
          </a:solidFill>
          <a:prstDash val="solid"/>
        </a:ln>
        <a:effectLst/>
      </dsp:spPr>
      <dsp:style>
        <a:lnRef idx="2">
          <a:scrgbClr r="0" g="0" b="0"/>
        </a:lnRef>
        <a:fillRef idx="1">
          <a:scrgbClr r="0" g="0" b="0"/>
        </a:fillRef>
        <a:effectRef idx="0">
          <a:scrgbClr r="0" g="0" b="0"/>
        </a:effectRef>
        <a:fontRef idx="minor"/>
      </dsp:style>
    </dsp:sp>
    <dsp:sp modelId="{6500C418-6419-4831-A2E5-422A963618E2}">
      <dsp:nvSpPr>
        <dsp:cNvPr id="0" name=""/>
        <dsp:cNvSpPr/>
      </dsp:nvSpPr>
      <dsp:spPr>
        <a:xfrm>
          <a:off x="457200" y="1105838"/>
          <a:ext cx="6400800" cy="295200"/>
        </a:xfrm>
        <a:prstGeom prst="roundRect">
          <a:avLst/>
        </a:prstGeom>
        <a:solidFill>
          <a:schemeClr val="accent5">
            <a:hueOff val="-1806159"/>
            <a:satOff val="7238"/>
            <a:lumOff val="15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Ölçütlerin Belirlenmesi</a:t>
          </a:r>
          <a:endParaRPr lang="tr-TR" sz="2400" b="1" kern="1200" dirty="0">
            <a:solidFill>
              <a:schemeClr val="tx1"/>
            </a:solidFill>
          </a:endParaRPr>
        </a:p>
      </dsp:txBody>
      <dsp:txXfrm>
        <a:off x="471610" y="1120248"/>
        <a:ext cx="6371980" cy="266380"/>
      </dsp:txXfrm>
    </dsp:sp>
    <dsp:sp modelId="{52A43E95-0CEC-43D7-880E-85AA62F51FFE}">
      <dsp:nvSpPr>
        <dsp:cNvPr id="0" name=""/>
        <dsp:cNvSpPr/>
      </dsp:nvSpPr>
      <dsp:spPr>
        <a:xfrm>
          <a:off x="0" y="1707038"/>
          <a:ext cx="9144000" cy="252000"/>
        </a:xfrm>
        <a:prstGeom prst="rect">
          <a:avLst/>
        </a:prstGeom>
        <a:solidFill>
          <a:schemeClr val="lt1">
            <a:alpha val="90000"/>
            <a:hueOff val="0"/>
            <a:satOff val="0"/>
            <a:lumOff val="0"/>
            <a:alphaOff val="0"/>
          </a:schemeClr>
        </a:solidFill>
        <a:ln w="25400" cap="flat" cmpd="sng" algn="ctr">
          <a:solidFill>
            <a:schemeClr val="accent5">
              <a:hueOff val="-2709239"/>
              <a:satOff val="10858"/>
              <a:lumOff val="2353"/>
              <a:alphaOff val="0"/>
            </a:schemeClr>
          </a:solidFill>
          <a:prstDash val="solid"/>
        </a:ln>
        <a:effectLst/>
      </dsp:spPr>
      <dsp:style>
        <a:lnRef idx="2">
          <a:scrgbClr r="0" g="0" b="0"/>
        </a:lnRef>
        <a:fillRef idx="1">
          <a:scrgbClr r="0" g="0" b="0"/>
        </a:fillRef>
        <a:effectRef idx="0">
          <a:scrgbClr r="0" g="0" b="0"/>
        </a:effectRef>
        <a:fontRef idx="minor"/>
      </dsp:style>
    </dsp:sp>
    <dsp:sp modelId="{D19D9AEE-8C5C-48F0-841A-1E505D21348C}">
      <dsp:nvSpPr>
        <dsp:cNvPr id="0" name=""/>
        <dsp:cNvSpPr/>
      </dsp:nvSpPr>
      <dsp:spPr>
        <a:xfrm>
          <a:off x="457200" y="1559438"/>
          <a:ext cx="6400800" cy="295200"/>
        </a:xfrm>
        <a:prstGeom prst="roundRect">
          <a:avLst/>
        </a:prstGeom>
        <a:solidFill>
          <a:schemeClr val="accent5">
            <a:hueOff val="-2709239"/>
            <a:satOff val="10858"/>
            <a:lumOff val="23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Temaların Belirlenmesi</a:t>
          </a:r>
          <a:endParaRPr lang="tr-TR" sz="2400" b="1" kern="1200" dirty="0">
            <a:solidFill>
              <a:schemeClr val="tx1"/>
            </a:solidFill>
          </a:endParaRPr>
        </a:p>
      </dsp:txBody>
      <dsp:txXfrm>
        <a:off x="471610" y="1573848"/>
        <a:ext cx="6371980" cy="266380"/>
      </dsp:txXfrm>
    </dsp:sp>
    <dsp:sp modelId="{6B852DE8-2CF8-48F9-AE2A-F918EBEB89D2}">
      <dsp:nvSpPr>
        <dsp:cNvPr id="0" name=""/>
        <dsp:cNvSpPr/>
      </dsp:nvSpPr>
      <dsp:spPr>
        <a:xfrm>
          <a:off x="0" y="2160638"/>
          <a:ext cx="9144000" cy="252000"/>
        </a:xfrm>
        <a:prstGeom prst="rect">
          <a:avLst/>
        </a:prstGeom>
        <a:solidFill>
          <a:schemeClr val="lt1">
            <a:alpha val="90000"/>
            <a:hueOff val="0"/>
            <a:satOff val="0"/>
            <a:lumOff val="0"/>
            <a:alphaOff val="0"/>
          </a:schemeClr>
        </a:solidFill>
        <a:ln w="25400" cap="flat" cmpd="sng" algn="ctr">
          <a:solidFill>
            <a:schemeClr val="accent5">
              <a:hueOff val="-3612319"/>
              <a:satOff val="14477"/>
              <a:lumOff val="3137"/>
              <a:alphaOff val="0"/>
            </a:schemeClr>
          </a:solidFill>
          <a:prstDash val="solid"/>
        </a:ln>
        <a:effectLst/>
      </dsp:spPr>
      <dsp:style>
        <a:lnRef idx="2">
          <a:scrgbClr r="0" g="0" b="0"/>
        </a:lnRef>
        <a:fillRef idx="1">
          <a:scrgbClr r="0" g="0" b="0"/>
        </a:fillRef>
        <a:effectRef idx="0">
          <a:scrgbClr r="0" g="0" b="0"/>
        </a:effectRef>
        <a:fontRef idx="minor"/>
      </dsp:style>
    </dsp:sp>
    <dsp:sp modelId="{9E0A7014-8FEB-4F5B-839B-647B046B975A}">
      <dsp:nvSpPr>
        <dsp:cNvPr id="0" name=""/>
        <dsp:cNvSpPr/>
      </dsp:nvSpPr>
      <dsp:spPr>
        <a:xfrm>
          <a:off x="457200" y="2013038"/>
          <a:ext cx="6400800" cy="295200"/>
        </a:xfrm>
        <a:prstGeom prst="roundRect">
          <a:avLst/>
        </a:prstGeom>
        <a:solidFill>
          <a:schemeClr val="accent5">
            <a:hueOff val="-3612319"/>
            <a:satOff val="14477"/>
            <a:lumOff val="31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Araştırma Sorusunun Belirlenmesi</a:t>
          </a:r>
          <a:endParaRPr lang="tr-TR" sz="2400" b="1" kern="1200" dirty="0">
            <a:solidFill>
              <a:schemeClr val="tx1"/>
            </a:solidFill>
          </a:endParaRPr>
        </a:p>
      </dsp:txBody>
      <dsp:txXfrm>
        <a:off x="471610" y="2027448"/>
        <a:ext cx="6371980" cy="266380"/>
      </dsp:txXfrm>
    </dsp:sp>
    <dsp:sp modelId="{00EE07FE-3E71-4DE6-AE97-6590599E5BAE}">
      <dsp:nvSpPr>
        <dsp:cNvPr id="0" name=""/>
        <dsp:cNvSpPr/>
      </dsp:nvSpPr>
      <dsp:spPr>
        <a:xfrm>
          <a:off x="0" y="2614238"/>
          <a:ext cx="9144000" cy="252000"/>
        </a:xfrm>
        <a:prstGeom prst="rect">
          <a:avLst/>
        </a:prstGeom>
        <a:solidFill>
          <a:schemeClr val="lt1">
            <a:alpha val="90000"/>
            <a:hueOff val="0"/>
            <a:satOff val="0"/>
            <a:lumOff val="0"/>
            <a:alphaOff val="0"/>
          </a:schemeClr>
        </a:solidFill>
        <a:ln w="25400" cap="flat" cmpd="sng" algn="ctr">
          <a:solidFill>
            <a:schemeClr val="accent5">
              <a:hueOff val="-4515398"/>
              <a:satOff val="18096"/>
              <a:lumOff val="3922"/>
              <a:alphaOff val="0"/>
            </a:schemeClr>
          </a:solidFill>
          <a:prstDash val="solid"/>
        </a:ln>
        <a:effectLst/>
      </dsp:spPr>
      <dsp:style>
        <a:lnRef idx="2">
          <a:scrgbClr r="0" g="0" b="0"/>
        </a:lnRef>
        <a:fillRef idx="1">
          <a:scrgbClr r="0" g="0" b="0"/>
        </a:fillRef>
        <a:effectRef idx="0">
          <a:scrgbClr r="0" g="0" b="0"/>
        </a:effectRef>
        <a:fontRef idx="minor"/>
      </dsp:style>
    </dsp:sp>
    <dsp:sp modelId="{BFC8417F-BB8C-466A-A39C-8744A397D938}">
      <dsp:nvSpPr>
        <dsp:cNvPr id="0" name=""/>
        <dsp:cNvSpPr/>
      </dsp:nvSpPr>
      <dsp:spPr>
        <a:xfrm>
          <a:off x="457200" y="2466638"/>
          <a:ext cx="6400800" cy="295200"/>
        </a:xfrm>
        <a:prstGeom prst="roundRect">
          <a:avLst/>
        </a:prstGeom>
        <a:solidFill>
          <a:schemeClr val="accent5">
            <a:hueOff val="-4515398"/>
            <a:satOff val="18096"/>
            <a:lumOff val="392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Kodlama</a:t>
          </a:r>
          <a:endParaRPr lang="tr-TR" sz="2400" b="1" kern="1200" dirty="0">
            <a:solidFill>
              <a:schemeClr val="tx1"/>
            </a:solidFill>
          </a:endParaRPr>
        </a:p>
      </dsp:txBody>
      <dsp:txXfrm>
        <a:off x="471610" y="2481048"/>
        <a:ext cx="6371980" cy="266380"/>
      </dsp:txXfrm>
    </dsp:sp>
    <dsp:sp modelId="{AB398CE4-6FD7-49D3-85B1-8D9EEA41B53C}">
      <dsp:nvSpPr>
        <dsp:cNvPr id="0" name=""/>
        <dsp:cNvSpPr/>
      </dsp:nvSpPr>
      <dsp:spPr>
        <a:xfrm>
          <a:off x="0" y="3067839"/>
          <a:ext cx="9144000" cy="252000"/>
        </a:xfrm>
        <a:prstGeom prst="rect">
          <a:avLst/>
        </a:prstGeom>
        <a:solidFill>
          <a:schemeClr val="lt1">
            <a:alpha val="90000"/>
            <a:hueOff val="0"/>
            <a:satOff val="0"/>
            <a:lumOff val="0"/>
            <a:alphaOff val="0"/>
          </a:schemeClr>
        </a:solidFill>
        <a:ln w="25400" cap="flat" cmpd="sng" algn="ctr">
          <a:solidFill>
            <a:schemeClr val="accent5">
              <a:hueOff val="-5418478"/>
              <a:satOff val="21715"/>
              <a:lumOff val="4706"/>
              <a:alphaOff val="0"/>
            </a:schemeClr>
          </a:solidFill>
          <a:prstDash val="solid"/>
        </a:ln>
        <a:effectLst/>
      </dsp:spPr>
      <dsp:style>
        <a:lnRef idx="2">
          <a:scrgbClr r="0" g="0" b="0"/>
        </a:lnRef>
        <a:fillRef idx="1">
          <a:scrgbClr r="0" g="0" b="0"/>
        </a:fillRef>
        <a:effectRef idx="0">
          <a:scrgbClr r="0" g="0" b="0"/>
        </a:effectRef>
        <a:fontRef idx="minor"/>
      </dsp:style>
    </dsp:sp>
    <dsp:sp modelId="{ADE590C2-F72D-4407-9A95-0A592602C8AA}">
      <dsp:nvSpPr>
        <dsp:cNvPr id="0" name=""/>
        <dsp:cNvSpPr/>
      </dsp:nvSpPr>
      <dsp:spPr>
        <a:xfrm>
          <a:off x="457200" y="2920238"/>
          <a:ext cx="6400800" cy="295200"/>
        </a:xfrm>
        <a:prstGeom prst="roundRect">
          <a:avLst/>
        </a:prstGeom>
        <a:solidFill>
          <a:schemeClr val="accent5">
            <a:hueOff val="-5418478"/>
            <a:satOff val="21715"/>
            <a:lumOff val="470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Analiz</a:t>
          </a:r>
          <a:endParaRPr lang="tr-TR" sz="2400" b="1" kern="1200" dirty="0">
            <a:solidFill>
              <a:schemeClr val="tx1"/>
            </a:solidFill>
          </a:endParaRPr>
        </a:p>
      </dsp:txBody>
      <dsp:txXfrm>
        <a:off x="471610" y="2934648"/>
        <a:ext cx="6371980" cy="266380"/>
      </dsp:txXfrm>
    </dsp:sp>
    <dsp:sp modelId="{E77689E0-498B-40C6-8BCB-0CDEC24AB008}">
      <dsp:nvSpPr>
        <dsp:cNvPr id="0" name=""/>
        <dsp:cNvSpPr/>
      </dsp:nvSpPr>
      <dsp:spPr>
        <a:xfrm>
          <a:off x="0" y="3521439"/>
          <a:ext cx="9144000" cy="252000"/>
        </a:xfrm>
        <a:prstGeom prst="rect">
          <a:avLst/>
        </a:prstGeom>
        <a:solidFill>
          <a:schemeClr val="lt1">
            <a:alpha val="90000"/>
            <a:hueOff val="0"/>
            <a:satOff val="0"/>
            <a:lumOff val="0"/>
            <a:alphaOff val="0"/>
          </a:schemeClr>
        </a:solidFill>
        <a:ln w="25400" cap="flat" cmpd="sng" algn="ctr">
          <a:solidFill>
            <a:schemeClr val="accent5">
              <a:hueOff val="-6321557"/>
              <a:satOff val="25334"/>
              <a:lumOff val="5491"/>
              <a:alphaOff val="0"/>
            </a:schemeClr>
          </a:solidFill>
          <a:prstDash val="solid"/>
        </a:ln>
        <a:effectLst/>
      </dsp:spPr>
      <dsp:style>
        <a:lnRef idx="2">
          <a:scrgbClr r="0" g="0" b="0"/>
        </a:lnRef>
        <a:fillRef idx="1">
          <a:scrgbClr r="0" g="0" b="0"/>
        </a:fillRef>
        <a:effectRef idx="0">
          <a:scrgbClr r="0" g="0" b="0"/>
        </a:effectRef>
        <a:fontRef idx="minor"/>
      </dsp:style>
    </dsp:sp>
    <dsp:sp modelId="{0C6951DD-A03D-41FC-83A0-0065E3B7197F}">
      <dsp:nvSpPr>
        <dsp:cNvPr id="0" name=""/>
        <dsp:cNvSpPr/>
      </dsp:nvSpPr>
      <dsp:spPr>
        <a:xfrm>
          <a:off x="457200" y="3373839"/>
          <a:ext cx="6400800" cy="295200"/>
        </a:xfrm>
        <a:prstGeom prst="roundRect">
          <a:avLst/>
        </a:prstGeom>
        <a:solidFill>
          <a:schemeClr val="accent5">
            <a:hueOff val="-6321557"/>
            <a:satOff val="25334"/>
            <a:lumOff val="54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Etki Katsayısının Hesaplanması</a:t>
          </a:r>
          <a:endParaRPr lang="tr-TR" sz="2400" b="1" kern="1200" dirty="0">
            <a:solidFill>
              <a:schemeClr val="tx1"/>
            </a:solidFill>
          </a:endParaRPr>
        </a:p>
      </dsp:txBody>
      <dsp:txXfrm>
        <a:off x="471610" y="3388249"/>
        <a:ext cx="6371980" cy="266380"/>
      </dsp:txXfrm>
    </dsp:sp>
    <dsp:sp modelId="{35826C00-A255-4D3C-842C-E3523F5EB1AB}">
      <dsp:nvSpPr>
        <dsp:cNvPr id="0" name=""/>
        <dsp:cNvSpPr/>
      </dsp:nvSpPr>
      <dsp:spPr>
        <a:xfrm>
          <a:off x="0" y="3975039"/>
          <a:ext cx="9144000" cy="252000"/>
        </a:xfrm>
        <a:prstGeom prst="rect">
          <a:avLst/>
        </a:prstGeom>
        <a:solidFill>
          <a:schemeClr val="lt1">
            <a:alpha val="90000"/>
            <a:hueOff val="0"/>
            <a:satOff val="0"/>
            <a:lumOff val="0"/>
            <a:alphaOff val="0"/>
          </a:schemeClr>
        </a:solidFill>
        <a:ln w="25400" cap="flat" cmpd="sng" algn="ctr">
          <a:solidFill>
            <a:schemeClr val="accent5">
              <a:hueOff val="-7224638"/>
              <a:satOff val="28953"/>
              <a:lumOff val="6275"/>
              <a:alphaOff val="0"/>
            </a:schemeClr>
          </a:solidFill>
          <a:prstDash val="solid"/>
        </a:ln>
        <a:effectLst/>
      </dsp:spPr>
      <dsp:style>
        <a:lnRef idx="2">
          <a:scrgbClr r="0" g="0" b="0"/>
        </a:lnRef>
        <a:fillRef idx="1">
          <a:scrgbClr r="0" g="0" b="0"/>
        </a:fillRef>
        <a:effectRef idx="0">
          <a:scrgbClr r="0" g="0" b="0"/>
        </a:effectRef>
        <a:fontRef idx="minor"/>
      </dsp:style>
    </dsp:sp>
    <dsp:sp modelId="{D82E6DAF-B2EC-4CF7-A8EE-358950F12600}">
      <dsp:nvSpPr>
        <dsp:cNvPr id="0" name=""/>
        <dsp:cNvSpPr/>
      </dsp:nvSpPr>
      <dsp:spPr>
        <a:xfrm>
          <a:off x="457200" y="3827439"/>
          <a:ext cx="6400800" cy="295200"/>
        </a:xfrm>
        <a:prstGeom prst="roundRect">
          <a:avLst/>
        </a:prstGeom>
        <a:solidFill>
          <a:schemeClr val="accent5">
            <a:hueOff val="-7224638"/>
            <a:satOff val="28953"/>
            <a:lumOff val="6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err="1" smtClean="0">
              <a:solidFill>
                <a:schemeClr val="tx1"/>
              </a:solidFill>
            </a:rPr>
            <a:t>Heterojenik</a:t>
          </a:r>
          <a:r>
            <a:rPr lang="tr-TR" sz="2400" b="1" kern="1200" dirty="0" smtClean="0">
              <a:solidFill>
                <a:schemeClr val="tx1"/>
              </a:solidFill>
            </a:rPr>
            <a:t> Testi</a:t>
          </a:r>
          <a:endParaRPr lang="tr-TR" sz="2400" b="1" kern="1200" dirty="0">
            <a:solidFill>
              <a:schemeClr val="tx1"/>
            </a:solidFill>
          </a:endParaRPr>
        </a:p>
      </dsp:txBody>
      <dsp:txXfrm>
        <a:off x="471610" y="3841849"/>
        <a:ext cx="6371980" cy="266380"/>
      </dsp:txXfrm>
    </dsp:sp>
    <dsp:sp modelId="{A2964281-6884-4AD4-9FFF-B2C8D6922DDB}">
      <dsp:nvSpPr>
        <dsp:cNvPr id="0" name=""/>
        <dsp:cNvSpPr/>
      </dsp:nvSpPr>
      <dsp:spPr>
        <a:xfrm>
          <a:off x="0" y="4428639"/>
          <a:ext cx="9144000" cy="252000"/>
        </a:xfrm>
        <a:prstGeom prst="rect">
          <a:avLst/>
        </a:prstGeom>
        <a:solidFill>
          <a:schemeClr val="lt1">
            <a:alpha val="90000"/>
            <a:hueOff val="0"/>
            <a:satOff val="0"/>
            <a:lumOff val="0"/>
            <a:alphaOff val="0"/>
          </a:schemeClr>
        </a:solidFill>
        <a:ln w="25400" cap="flat" cmpd="sng" algn="ctr">
          <a:solidFill>
            <a:schemeClr val="accent5">
              <a:hueOff val="-8127717"/>
              <a:satOff val="32573"/>
              <a:lumOff val="7059"/>
              <a:alphaOff val="0"/>
            </a:schemeClr>
          </a:solidFill>
          <a:prstDash val="solid"/>
        </a:ln>
        <a:effectLst/>
      </dsp:spPr>
      <dsp:style>
        <a:lnRef idx="2">
          <a:scrgbClr r="0" g="0" b="0"/>
        </a:lnRef>
        <a:fillRef idx="1">
          <a:scrgbClr r="0" g="0" b="0"/>
        </a:fillRef>
        <a:effectRef idx="0">
          <a:scrgbClr r="0" g="0" b="0"/>
        </a:effectRef>
        <a:fontRef idx="minor"/>
      </dsp:style>
    </dsp:sp>
    <dsp:sp modelId="{D2DFE3E2-3E51-4A86-8F3E-DAF03D9D042C}">
      <dsp:nvSpPr>
        <dsp:cNvPr id="0" name=""/>
        <dsp:cNvSpPr/>
      </dsp:nvSpPr>
      <dsp:spPr>
        <a:xfrm>
          <a:off x="457200" y="4281039"/>
          <a:ext cx="6400800" cy="295200"/>
        </a:xfrm>
        <a:prstGeom prst="roundRect">
          <a:avLst/>
        </a:prstGeom>
        <a:solidFill>
          <a:schemeClr val="accent5">
            <a:hueOff val="-8127717"/>
            <a:satOff val="32573"/>
            <a:lumOff val="7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Genel Etkinin Belirlenmesi</a:t>
          </a:r>
          <a:endParaRPr lang="tr-TR" sz="2400" b="1" kern="1200" dirty="0">
            <a:solidFill>
              <a:schemeClr val="tx1"/>
            </a:solidFill>
          </a:endParaRPr>
        </a:p>
      </dsp:txBody>
      <dsp:txXfrm>
        <a:off x="471610" y="4295449"/>
        <a:ext cx="6371980" cy="266380"/>
      </dsp:txXfrm>
    </dsp:sp>
    <dsp:sp modelId="{EAD54ED5-17BC-46EC-9801-028A70583B50}">
      <dsp:nvSpPr>
        <dsp:cNvPr id="0" name=""/>
        <dsp:cNvSpPr/>
      </dsp:nvSpPr>
      <dsp:spPr>
        <a:xfrm>
          <a:off x="0" y="4882239"/>
          <a:ext cx="9144000" cy="252000"/>
        </a:xfrm>
        <a:prstGeom prst="rect">
          <a:avLst/>
        </a:prstGeom>
        <a:solidFill>
          <a:schemeClr val="lt1">
            <a:alpha val="90000"/>
            <a:hueOff val="0"/>
            <a:satOff val="0"/>
            <a:lumOff val="0"/>
            <a:alphaOff val="0"/>
          </a:schemeClr>
        </a:solidFill>
        <a:ln w="25400" cap="flat" cmpd="sng" algn="ctr">
          <a:solidFill>
            <a:schemeClr val="accent5">
              <a:hueOff val="-9030797"/>
              <a:satOff val="36192"/>
              <a:lumOff val="7844"/>
              <a:alphaOff val="0"/>
            </a:schemeClr>
          </a:solidFill>
          <a:prstDash val="solid"/>
        </a:ln>
        <a:effectLst/>
      </dsp:spPr>
      <dsp:style>
        <a:lnRef idx="2">
          <a:scrgbClr r="0" g="0" b="0"/>
        </a:lnRef>
        <a:fillRef idx="1">
          <a:scrgbClr r="0" g="0" b="0"/>
        </a:fillRef>
        <a:effectRef idx="0">
          <a:scrgbClr r="0" g="0" b="0"/>
        </a:effectRef>
        <a:fontRef idx="minor"/>
      </dsp:style>
    </dsp:sp>
    <dsp:sp modelId="{92041325-423F-46FF-9C39-1FAE8674BED0}">
      <dsp:nvSpPr>
        <dsp:cNvPr id="0" name=""/>
        <dsp:cNvSpPr/>
      </dsp:nvSpPr>
      <dsp:spPr>
        <a:xfrm>
          <a:off x="457200" y="4734639"/>
          <a:ext cx="6400800" cy="295200"/>
        </a:xfrm>
        <a:prstGeom prst="roundRect">
          <a:avLst/>
        </a:prstGeom>
        <a:solidFill>
          <a:schemeClr val="accent5">
            <a:hueOff val="-9030797"/>
            <a:satOff val="36192"/>
            <a:lumOff val="784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Son Kontroller</a:t>
          </a:r>
          <a:endParaRPr lang="tr-TR" sz="2400" b="1" kern="1200" dirty="0">
            <a:solidFill>
              <a:schemeClr val="tx1"/>
            </a:solidFill>
          </a:endParaRPr>
        </a:p>
      </dsp:txBody>
      <dsp:txXfrm>
        <a:off x="471610" y="4749049"/>
        <a:ext cx="6371980" cy="266380"/>
      </dsp:txXfrm>
    </dsp:sp>
    <dsp:sp modelId="{246A47B4-B9B7-49A1-9CFF-E59170121A6A}">
      <dsp:nvSpPr>
        <dsp:cNvPr id="0" name=""/>
        <dsp:cNvSpPr/>
      </dsp:nvSpPr>
      <dsp:spPr>
        <a:xfrm>
          <a:off x="0" y="5335839"/>
          <a:ext cx="9144000" cy="252000"/>
        </a:xfrm>
        <a:prstGeom prst="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sp>
    <dsp:sp modelId="{74A38B22-970D-49BD-90D0-B49B17A3B95F}">
      <dsp:nvSpPr>
        <dsp:cNvPr id="0" name=""/>
        <dsp:cNvSpPr/>
      </dsp:nvSpPr>
      <dsp:spPr>
        <a:xfrm>
          <a:off x="457200" y="5188239"/>
          <a:ext cx="6400800" cy="29520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Yorum</a:t>
          </a:r>
          <a:endParaRPr lang="tr-TR" sz="2400" b="1" kern="1200" dirty="0">
            <a:solidFill>
              <a:schemeClr val="tx1"/>
            </a:solidFill>
          </a:endParaRPr>
        </a:p>
      </dsp:txBody>
      <dsp:txXfrm>
        <a:off x="471610" y="5202649"/>
        <a:ext cx="6371980" cy="2663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7DFA26-D33E-40B3-81D8-DC6B4D1A47E6}">
      <dsp:nvSpPr>
        <dsp:cNvPr id="0" name=""/>
        <dsp:cNvSpPr/>
      </dsp:nvSpPr>
      <dsp:spPr>
        <a:xfrm>
          <a:off x="0" y="325259"/>
          <a:ext cx="8143932" cy="3780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BE31F0-D371-4CB2-9EFB-AB25ABDC43E2}">
      <dsp:nvSpPr>
        <dsp:cNvPr id="0" name=""/>
        <dsp:cNvSpPr/>
      </dsp:nvSpPr>
      <dsp:spPr>
        <a:xfrm>
          <a:off x="407196" y="103859"/>
          <a:ext cx="5700752" cy="4428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75" tIns="0" rIns="215475" bIns="0" numCol="1" spcCol="1270" anchor="ctr" anchorCtr="0">
          <a:noAutofit/>
        </a:bodyPr>
        <a:lstStyle/>
        <a:p>
          <a:pPr lvl="0" algn="l" defTabSz="1244600">
            <a:lnSpc>
              <a:spcPct val="90000"/>
            </a:lnSpc>
            <a:spcBef>
              <a:spcPct val="0"/>
            </a:spcBef>
            <a:spcAft>
              <a:spcPct val="35000"/>
            </a:spcAft>
          </a:pPr>
          <a:r>
            <a:rPr lang="tr-TR" sz="2800" b="1" kern="1200" dirty="0" err="1" smtClean="0">
              <a:solidFill>
                <a:schemeClr val="tx1"/>
              </a:solidFill>
            </a:rPr>
            <a:t>Etnografik</a:t>
          </a:r>
          <a:r>
            <a:rPr lang="tr-TR" sz="2800" b="1" kern="1200" dirty="0" smtClean="0">
              <a:solidFill>
                <a:schemeClr val="tx1"/>
              </a:solidFill>
            </a:rPr>
            <a:t> araştırma</a:t>
          </a:r>
          <a:endParaRPr lang="tr-TR" sz="2800" b="1" kern="1200" dirty="0">
            <a:solidFill>
              <a:schemeClr val="tx1"/>
            </a:solidFill>
          </a:endParaRPr>
        </a:p>
      </dsp:txBody>
      <dsp:txXfrm>
        <a:off x="428812" y="125475"/>
        <a:ext cx="5657520" cy="399568"/>
      </dsp:txXfrm>
    </dsp:sp>
    <dsp:sp modelId="{64F67B59-4CA3-4574-AA8D-6A9DD01D8AC7}">
      <dsp:nvSpPr>
        <dsp:cNvPr id="0" name=""/>
        <dsp:cNvSpPr/>
      </dsp:nvSpPr>
      <dsp:spPr>
        <a:xfrm>
          <a:off x="0" y="1005659"/>
          <a:ext cx="8143932" cy="378000"/>
        </a:xfrm>
        <a:prstGeom prst="rect">
          <a:avLst/>
        </a:prstGeom>
        <a:solidFill>
          <a:schemeClr val="lt1">
            <a:alpha val="90000"/>
            <a:hueOff val="0"/>
            <a:satOff val="0"/>
            <a:lumOff val="0"/>
            <a:alphaOff val="0"/>
          </a:schemeClr>
        </a:solidFill>
        <a:ln w="25400" cap="flat" cmpd="sng" algn="ctr">
          <a:solidFill>
            <a:schemeClr val="accent5">
              <a:hueOff val="-1655646"/>
              <a:satOff val="6635"/>
              <a:lumOff val="1438"/>
              <a:alphaOff val="0"/>
            </a:schemeClr>
          </a:solidFill>
          <a:prstDash val="solid"/>
        </a:ln>
        <a:effectLst/>
      </dsp:spPr>
      <dsp:style>
        <a:lnRef idx="2">
          <a:scrgbClr r="0" g="0" b="0"/>
        </a:lnRef>
        <a:fillRef idx="1">
          <a:scrgbClr r="0" g="0" b="0"/>
        </a:fillRef>
        <a:effectRef idx="0">
          <a:scrgbClr r="0" g="0" b="0"/>
        </a:effectRef>
        <a:fontRef idx="minor"/>
      </dsp:style>
    </dsp:sp>
    <dsp:sp modelId="{38C5B5F2-7CC5-446A-88E0-B0C8C7F13139}">
      <dsp:nvSpPr>
        <dsp:cNvPr id="0" name=""/>
        <dsp:cNvSpPr/>
      </dsp:nvSpPr>
      <dsp:spPr>
        <a:xfrm>
          <a:off x="407196" y="784259"/>
          <a:ext cx="5700752" cy="442800"/>
        </a:xfrm>
        <a:prstGeom prst="roundRect">
          <a:avLst/>
        </a:prstGeom>
        <a:solidFill>
          <a:schemeClr val="accent5">
            <a:hueOff val="-1655646"/>
            <a:satOff val="6635"/>
            <a:lumOff val="143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75" tIns="0" rIns="215475" bIns="0" numCol="1" spcCol="1270" anchor="ctr" anchorCtr="0">
          <a:noAutofit/>
        </a:bodyPr>
        <a:lstStyle/>
        <a:p>
          <a:pPr lvl="0" algn="l" defTabSz="1244600">
            <a:lnSpc>
              <a:spcPct val="90000"/>
            </a:lnSpc>
            <a:spcBef>
              <a:spcPct val="0"/>
            </a:spcBef>
            <a:spcAft>
              <a:spcPct val="35000"/>
            </a:spcAft>
          </a:pPr>
          <a:r>
            <a:rPr lang="tr-TR" sz="2800" b="1" kern="1200" dirty="0" smtClean="0">
              <a:solidFill>
                <a:schemeClr val="tx1"/>
              </a:solidFill>
            </a:rPr>
            <a:t>Tarihi araştırma</a:t>
          </a:r>
          <a:endParaRPr lang="tr-TR" sz="2800" b="1" kern="1200" dirty="0">
            <a:solidFill>
              <a:schemeClr val="tx1"/>
            </a:solidFill>
          </a:endParaRPr>
        </a:p>
      </dsp:txBody>
      <dsp:txXfrm>
        <a:off x="428812" y="805875"/>
        <a:ext cx="5657520" cy="399568"/>
      </dsp:txXfrm>
    </dsp:sp>
    <dsp:sp modelId="{B8A63586-A7F3-4919-AC21-439957FEDC61}">
      <dsp:nvSpPr>
        <dsp:cNvPr id="0" name=""/>
        <dsp:cNvSpPr/>
      </dsp:nvSpPr>
      <dsp:spPr>
        <a:xfrm>
          <a:off x="0" y="1686060"/>
          <a:ext cx="8143932" cy="378000"/>
        </a:xfrm>
        <a:prstGeom prst="rect">
          <a:avLst/>
        </a:prstGeom>
        <a:solidFill>
          <a:schemeClr val="lt1">
            <a:alpha val="90000"/>
            <a:hueOff val="0"/>
            <a:satOff val="0"/>
            <a:lumOff val="0"/>
            <a:alphaOff val="0"/>
          </a:schemeClr>
        </a:solidFill>
        <a:ln w="25400" cap="flat" cmpd="sng" algn="ctr">
          <a:solidFill>
            <a:schemeClr val="accent5">
              <a:hueOff val="-3311292"/>
              <a:satOff val="13270"/>
              <a:lumOff val="2876"/>
              <a:alphaOff val="0"/>
            </a:schemeClr>
          </a:solidFill>
          <a:prstDash val="solid"/>
        </a:ln>
        <a:effectLst/>
      </dsp:spPr>
      <dsp:style>
        <a:lnRef idx="2">
          <a:scrgbClr r="0" g="0" b="0"/>
        </a:lnRef>
        <a:fillRef idx="1">
          <a:scrgbClr r="0" g="0" b="0"/>
        </a:fillRef>
        <a:effectRef idx="0">
          <a:scrgbClr r="0" g="0" b="0"/>
        </a:effectRef>
        <a:fontRef idx="minor"/>
      </dsp:style>
    </dsp:sp>
    <dsp:sp modelId="{18E5C70C-772E-4E13-A510-7B07E52DEC32}">
      <dsp:nvSpPr>
        <dsp:cNvPr id="0" name=""/>
        <dsp:cNvSpPr/>
      </dsp:nvSpPr>
      <dsp:spPr>
        <a:xfrm>
          <a:off x="407196" y="1464659"/>
          <a:ext cx="5700752" cy="442800"/>
        </a:xfrm>
        <a:prstGeom prst="roundRect">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75" tIns="0" rIns="215475" bIns="0" numCol="1" spcCol="1270" anchor="ctr" anchorCtr="0">
          <a:noAutofit/>
        </a:bodyPr>
        <a:lstStyle/>
        <a:p>
          <a:pPr lvl="0" algn="l" defTabSz="1244600">
            <a:lnSpc>
              <a:spcPct val="90000"/>
            </a:lnSpc>
            <a:spcBef>
              <a:spcPct val="0"/>
            </a:spcBef>
            <a:spcAft>
              <a:spcPct val="35000"/>
            </a:spcAft>
          </a:pPr>
          <a:r>
            <a:rPr lang="tr-TR" sz="2800" b="1" kern="1200" dirty="0" smtClean="0">
              <a:solidFill>
                <a:schemeClr val="tx1"/>
              </a:solidFill>
            </a:rPr>
            <a:t>Eylem araştırması</a:t>
          </a:r>
          <a:endParaRPr lang="tr-TR" sz="2800" b="1" kern="1200" dirty="0">
            <a:solidFill>
              <a:schemeClr val="tx1"/>
            </a:solidFill>
          </a:endParaRPr>
        </a:p>
      </dsp:txBody>
      <dsp:txXfrm>
        <a:off x="428812" y="1486275"/>
        <a:ext cx="5657520" cy="399568"/>
      </dsp:txXfrm>
    </dsp:sp>
    <dsp:sp modelId="{102335E3-658A-4A02-9AD8-D266449BDB08}">
      <dsp:nvSpPr>
        <dsp:cNvPr id="0" name=""/>
        <dsp:cNvSpPr/>
      </dsp:nvSpPr>
      <dsp:spPr>
        <a:xfrm>
          <a:off x="0" y="2366460"/>
          <a:ext cx="8143932" cy="378000"/>
        </a:xfrm>
        <a:prstGeom prst="rect">
          <a:avLst/>
        </a:prstGeom>
        <a:solidFill>
          <a:schemeClr val="lt1">
            <a:alpha val="90000"/>
            <a:hueOff val="0"/>
            <a:satOff val="0"/>
            <a:lumOff val="0"/>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dsp:style>
    </dsp:sp>
    <dsp:sp modelId="{30B21747-479F-48C4-BE02-1D466F670077}">
      <dsp:nvSpPr>
        <dsp:cNvPr id="0" name=""/>
        <dsp:cNvSpPr/>
      </dsp:nvSpPr>
      <dsp:spPr>
        <a:xfrm>
          <a:off x="407196" y="2145060"/>
          <a:ext cx="5700752" cy="442800"/>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75" tIns="0" rIns="215475" bIns="0" numCol="1" spcCol="1270" anchor="ctr" anchorCtr="0">
          <a:noAutofit/>
        </a:bodyPr>
        <a:lstStyle/>
        <a:p>
          <a:pPr lvl="0" algn="l" defTabSz="1244600">
            <a:lnSpc>
              <a:spcPct val="90000"/>
            </a:lnSpc>
            <a:spcBef>
              <a:spcPct val="0"/>
            </a:spcBef>
            <a:spcAft>
              <a:spcPct val="35000"/>
            </a:spcAft>
          </a:pPr>
          <a:r>
            <a:rPr lang="tr-TR" sz="2800" b="1" kern="1200" dirty="0" smtClean="0">
              <a:solidFill>
                <a:schemeClr val="tx1"/>
              </a:solidFill>
            </a:rPr>
            <a:t>Olgu bilim çalışmaları</a:t>
          </a:r>
          <a:endParaRPr lang="tr-TR" sz="2800" b="1" kern="1200" dirty="0">
            <a:solidFill>
              <a:schemeClr val="tx1"/>
            </a:solidFill>
          </a:endParaRPr>
        </a:p>
      </dsp:txBody>
      <dsp:txXfrm>
        <a:off x="428812" y="2166676"/>
        <a:ext cx="5657520" cy="399568"/>
      </dsp:txXfrm>
    </dsp:sp>
    <dsp:sp modelId="{B2C651ED-5DC4-4F65-BFFF-D32E935486FA}">
      <dsp:nvSpPr>
        <dsp:cNvPr id="0" name=""/>
        <dsp:cNvSpPr/>
      </dsp:nvSpPr>
      <dsp:spPr>
        <a:xfrm>
          <a:off x="0" y="3046860"/>
          <a:ext cx="8143932" cy="378000"/>
        </a:xfrm>
        <a:prstGeom prst="rect">
          <a:avLst/>
        </a:prstGeom>
        <a:solidFill>
          <a:schemeClr val="lt1">
            <a:alpha val="90000"/>
            <a:hueOff val="0"/>
            <a:satOff val="0"/>
            <a:lumOff val="0"/>
            <a:alphaOff val="0"/>
          </a:schemeClr>
        </a:solidFill>
        <a:ln w="25400" cap="flat" cmpd="sng" algn="ctr">
          <a:solidFill>
            <a:schemeClr val="accent5">
              <a:hueOff val="-6622584"/>
              <a:satOff val="26541"/>
              <a:lumOff val="5752"/>
              <a:alphaOff val="0"/>
            </a:schemeClr>
          </a:solidFill>
          <a:prstDash val="solid"/>
        </a:ln>
        <a:effectLst/>
      </dsp:spPr>
      <dsp:style>
        <a:lnRef idx="2">
          <a:scrgbClr r="0" g="0" b="0"/>
        </a:lnRef>
        <a:fillRef idx="1">
          <a:scrgbClr r="0" g="0" b="0"/>
        </a:fillRef>
        <a:effectRef idx="0">
          <a:scrgbClr r="0" g="0" b="0"/>
        </a:effectRef>
        <a:fontRef idx="minor"/>
      </dsp:style>
    </dsp:sp>
    <dsp:sp modelId="{D9E48027-69C0-4896-8427-228040B23D1A}">
      <dsp:nvSpPr>
        <dsp:cNvPr id="0" name=""/>
        <dsp:cNvSpPr/>
      </dsp:nvSpPr>
      <dsp:spPr>
        <a:xfrm>
          <a:off x="407196" y="2825460"/>
          <a:ext cx="5700752" cy="442800"/>
        </a:xfrm>
        <a:prstGeom prst="roundRect">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75" tIns="0" rIns="215475" bIns="0" numCol="1" spcCol="1270" anchor="ctr" anchorCtr="0">
          <a:noAutofit/>
        </a:bodyPr>
        <a:lstStyle/>
        <a:p>
          <a:pPr lvl="0" algn="l" defTabSz="1244600">
            <a:lnSpc>
              <a:spcPct val="90000"/>
            </a:lnSpc>
            <a:spcBef>
              <a:spcPct val="0"/>
            </a:spcBef>
            <a:spcAft>
              <a:spcPct val="35000"/>
            </a:spcAft>
          </a:pPr>
          <a:r>
            <a:rPr lang="tr-TR" sz="2800" b="1" kern="1200" dirty="0" smtClean="0">
              <a:solidFill>
                <a:schemeClr val="tx1"/>
              </a:solidFill>
            </a:rPr>
            <a:t>Kuram oluşturma çalışmaları</a:t>
          </a:r>
          <a:endParaRPr lang="tr-TR" sz="2800" b="1" kern="1200" dirty="0">
            <a:solidFill>
              <a:schemeClr val="tx1"/>
            </a:solidFill>
          </a:endParaRPr>
        </a:p>
      </dsp:txBody>
      <dsp:txXfrm>
        <a:off x="428812" y="2847076"/>
        <a:ext cx="5657520" cy="399568"/>
      </dsp:txXfrm>
    </dsp:sp>
    <dsp:sp modelId="{2A6C24D9-5008-45D5-B0EF-069CA8EF97E3}">
      <dsp:nvSpPr>
        <dsp:cNvPr id="0" name=""/>
        <dsp:cNvSpPr/>
      </dsp:nvSpPr>
      <dsp:spPr>
        <a:xfrm>
          <a:off x="0" y="3727260"/>
          <a:ext cx="8143932" cy="378000"/>
        </a:xfrm>
        <a:prstGeom prst="rect">
          <a:avLst/>
        </a:prstGeom>
        <a:solidFill>
          <a:schemeClr val="lt1">
            <a:alpha val="90000"/>
            <a:hueOff val="0"/>
            <a:satOff val="0"/>
            <a:lumOff val="0"/>
            <a:alphaOff val="0"/>
          </a:schemeClr>
        </a:solidFill>
        <a:ln w="25400" cap="flat" cmpd="sng" algn="ctr">
          <a:solidFill>
            <a:schemeClr val="accent5">
              <a:hueOff val="-8278230"/>
              <a:satOff val="33176"/>
              <a:lumOff val="7190"/>
              <a:alphaOff val="0"/>
            </a:schemeClr>
          </a:solidFill>
          <a:prstDash val="solid"/>
        </a:ln>
        <a:effectLst/>
      </dsp:spPr>
      <dsp:style>
        <a:lnRef idx="2">
          <a:scrgbClr r="0" g="0" b="0"/>
        </a:lnRef>
        <a:fillRef idx="1">
          <a:scrgbClr r="0" g="0" b="0"/>
        </a:fillRef>
        <a:effectRef idx="0">
          <a:scrgbClr r="0" g="0" b="0"/>
        </a:effectRef>
        <a:fontRef idx="minor"/>
      </dsp:style>
    </dsp:sp>
    <dsp:sp modelId="{B94F2955-F32F-42A5-9D65-3D3BEFFE4C32}">
      <dsp:nvSpPr>
        <dsp:cNvPr id="0" name=""/>
        <dsp:cNvSpPr/>
      </dsp:nvSpPr>
      <dsp:spPr>
        <a:xfrm>
          <a:off x="407196" y="3505860"/>
          <a:ext cx="5700752" cy="442800"/>
        </a:xfrm>
        <a:prstGeom prst="roundRect">
          <a:avLst/>
        </a:prstGeom>
        <a:solidFill>
          <a:schemeClr val="accent5">
            <a:hueOff val="-8278230"/>
            <a:satOff val="33176"/>
            <a:lumOff val="71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75" tIns="0" rIns="215475" bIns="0" numCol="1" spcCol="1270" anchor="ctr" anchorCtr="0">
          <a:noAutofit/>
        </a:bodyPr>
        <a:lstStyle/>
        <a:p>
          <a:pPr lvl="0" algn="l" defTabSz="1244600">
            <a:lnSpc>
              <a:spcPct val="90000"/>
            </a:lnSpc>
            <a:spcBef>
              <a:spcPct val="0"/>
            </a:spcBef>
            <a:spcAft>
              <a:spcPct val="35000"/>
            </a:spcAft>
          </a:pPr>
          <a:r>
            <a:rPr lang="tr-TR" sz="2800" b="1" kern="1200" dirty="0" err="1" smtClean="0">
              <a:solidFill>
                <a:schemeClr val="tx1"/>
              </a:solidFill>
            </a:rPr>
            <a:t>Durumçalışması</a:t>
          </a:r>
          <a:endParaRPr lang="tr-TR" sz="2800" b="1" kern="1200" dirty="0">
            <a:solidFill>
              <a:schemeClr val="tx1"/>
            </a:solidFill>
          </a:endParaRPr>
        </a:p>
      </dsp:txBody>
      <dsp:txXfrm>
        <a:off x="428812" y="3527476"/>
        <a:ext cx="5657520" cy="399568"/>
      </dsp:txXfrm>
    </dsp:sp>
    <dsp:sp modelId="{3CC23BB5-196F-46C4-BB79-890DEEE21847}">
      <dsp:nvSpPr>
        <dsp:cNvPr id="0" name=""/>
        <dsp:cNvSpPr/>
      </dsp:nvSpPr>
      <dsp:spPr>
        <a:xfrm>
          <a:off x="0" y="4407659"/>
          <a:ext cx="8143932" cy="378000"/>
        </a:xfrm>
        <a:prstGeom prst="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sp>
    <dsp:sp modelId="{4F23B781-A5CC-4DC9-AB37-982A5CC5C217}">
      <dsp:nvSpPr>
        <dsp:cNvPr id="0" name=""/>
        <dsp:cNvSpPr/>
      </dsp:nvSpPr>
      <dsp:spPr>
        <a:xfrm>
          <a:off x="407196" y="4186260"/>
          <a:ext cx="5700752" cy="44280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75" tIns="0" rIns="215475" bIns="0" numCol="1" spcCol="1270" anchor="ctr" anchorCtr="0">
          <a:noAutofit/>
        </a:bodyPr>
        <a:lstStyle/>
        <a:p>
          <a:pPr lvl="0" algn="l" defTabSz="1244600">
            <a:lnSpc>
              <a:spcPct val="90000"/>
            </a:lnSpc>
            <a:spcBef>
              <a:spcPct val="0"/>
            </a:spcBef>
            <a:spcAft>
              <a:spcPct val="35000"/>
            </a:spcAft>
          </a:pPr>
          <a:r>
            <a:rPr lang="tr-TR" sz="2800" b="1" kern="1200" dirty="0" smtClean="0">
              <a:solidFill>
                <a:schemeClr val="tx1"/>
              </a:solidFill>
            </a:rPr>
            <a:t>Anlatı araştırması</a:t>
          </a:r>
          <a:endParaRPr lang="tr-TR" sz="2800" b="1" kern="1200" dirty="0">
            <a:solidFill>
              <a:schemeClr val="tx1"/>
            </a:solidFill>
          </a:endParaRPr>
        </a:p>
      </dsp:txBody>
      <dsp:txXfrm>
        <a:off x="428812" y="4207876"/>
        <a:ext cx="5657520"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8E11757-62BF-4E53-AF05-C6F782B0D252}" type="datetimeFigureOut">
              <a:rPr lang="tr-TR" smtClean="0"/>
              <a:pPr/>
              <a:t>27.01.2017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2D6597A-AA03-4E17-9D68-D86C6110334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E11757-62BF-4E53-AF05-C6F782B0D252}" type="datetimeFigureOut">
              <a:rPr lang="tr-TR" smtClean="0"/>
              <a:pPr/>
              <a:t>27.01.2017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6597A-AA03-4E17-9D68-D86C6110334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GELİŞİMLE İLGİLİ ARAŞTIRMA YÖNTEM VE TEKNİKLERİ</a:t>
            </a:r>
            <a:endParaRPr lang="tr-TR" dirty="0"/>
          </a:p>
        </p:txBody>
      </p:sp>
      <p:sp>
        <p:nvSpPr>
          <p:cNvPr id="3" name="2 İçerik Yer Tutucusu"/>
          <p:cNvSpPr>
            <a:spLocks noGrp="1"/>
          </p:cNvSpPr>
          <p:nvPr>
            <p:ph idx="1"/>
          </p:nvPr>
        </p:nvSpPr>
        <p:spPr>
          <a:xfrm>
            <a:off x="457200" y="2000240"/>
            <a:ext cx="8258204" cy="4125923"/>
          </a:xfrm>
        </p:spPr>
        <p:txBody>
          <a:bodyPr/>
          <a:lstStyle/>
          <a:p>
            <a:pPr lvl="0"/>
            <a:r>
              <a:rPr lang="tr-TR" dirty="0" smtClean="0"/>
              <a:t>ARAŞTIRMA YÖNTEMİ</a:t>
            </a:r>
          </a:p>
          <a:p>
            <a:r>
              <a:rPr lang="tr-TR" dirty="0" smtClean="0"/>
              <a:t>ARAŞTIRMA SÜRECİ</a:t>
            </a:r>
          </a:p>
          <a:p>
            <a:pPr lvl="0"/>
            <a:r>
              <a:rPr lang="tr-TR" dirty="0" smtClean="0"/>
              <a:t>ARAŞTIRMA TEKNİKLERİ</a:t>
            </a:r>
          </a:p>
          <a:p>
            <a:endParaRPr lang="tr-TR" dirty="0" smtClean="0"/>
          </a:p>
          <a:p>
            <a:pPr lvl="0"/>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0"/>
            <a:r>
              <a:rPr lang="tr-TR" b="1" dirty="0" smtClean="0"/>
              <a:t>META-ANALİZ</a:t>
            </a:r>
            <a:endParaRPr lang="tr-TR" dirty="0"/>
          </a:p>
        </p:txBody>
      </p:sp>
      <p:sp>
        <p:nvSpPr>
          <p:cNvPr id="3" name="2 İçerik Yer Tutucusu"/>
          <p:cNvSpPr>
            <a:spLocks noGrp="1"/>
          </p:cNvSpPr>
          <p:nvPr>
            <p:ph idx="1"/>
          </p:nvPr>
        </p:nvSpPr>
        <p:spPr>
          <a:xfrm>
            <a:off x="0" y="1600200"/>
            <a:ext cx="8929718" cy="4525963"/>
          </a:xfrm>
        </p:spPr>
        <p:txBody>
          <a:bodyPr/>
          <a:lstStyle/>
          <a:p>
            <a:pPr algn="just"/>
            <a:r>
              <a:rPr lang="tr-TR" dirty="0" smtClean="0"/>
              <a:t>Meta </a:t>
            </a:r>
            <a:r>
              <a:rPr lang="tr-TR" dirty="0" err="1" smtClean="0"/>
              <a:t>anliz</a:t>
            </a:r>
            <a:r>
              <a:rPr lang="tr-TR" dirty="0" smtClean="0"/>
              <a:t>, kelime anlamı açısından incelendiğinde analizlerin toplanması ya da üst analiz anlamına gelmektedir. Farklı çalışmalardan elde edilen sonuçların birleştirilerek genel bir sonuç elde edilmesi için yapılan analiz olup bir çalışmaya ait sonuçların tekrar analiz edilmesi anlamına da gelmektedir.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Bir konu, tema ya da çalışma alanı hakkındaki benzer çalışmaların belirli ölçüler altında gruplanıp bu çalışmalara ait nicel bulguların birleştirilerek yorumlanmasına meta-analiz denir.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4032"/>
          </a:xfrm>
        </p:spPr>
        <p:txBody>
          <a:bodyPr>
            <a:normAutofit fontScale="90000"/>
          </a:bodyPr>
          <a:lstStyle/>
          <a:p>
            <a:r>
              <a:rPr lang="tr-TR" b="1" dirty="0" smtClean="0"/>
              <a:t>META-ANALİZDE SÜREÇ</a:t>
            </a:r>
            <a:endParaRPr lang="tr-TR" b="1" dirty="0"/>
          </a:p>
        </p:txBody>
      </p:sp>
      <p:graphicFrame>
        <p:nvGraphicFramePr>
          <p:cNvPr id="4" name="3 Diyagram"/>
          <p:cNvGraphicFramePr/>
          <p:nvPr/>
        </p:nvGraphicFramePr>
        <p:xfrm>
          <a:off x="0" y="928670"/>
          <a:ext cx="9144000"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0"/>
            <a:r>
              <a:rPr lang="tr-TR" b="1" dirty="0" smtClean="0"/>
              <a:t>KORELASYONEL ARAŞTIRMA</a:t>
            </a:r>
            <a:endParaRPr lang="tr-TR" dirty="0"/>
          </a:p>
        </p:txBody>
      </p:sp>
      <p:sp>
        <p:nvSpPr>
          <p:cNvPr id="3" name="2 İçerik Yer Tutucusu"/>
          <p:cNvSpPr>
            <a:spLocks noGrp="1"/>
          </p:cNvSpPr>
          <p:nvPr>
            <p:ph idx="1"/>
          </p:nvPr>
        </p:nvSpPr>
        <p:spPr/>
        <p:txBody>
          <a:bodyPr/>
          <a:lstStyle/>
          <a:p>
            <a:r>
              <a:rPr lang="tr-TR" b="1" dirty="0" err="1" smtClean="0"/>
              <a:t>Korelasyonel</a:t>
            </a:r>
            <a:r>
              <a:rPr lang="tr-TR" b="1" dirty="0" smtClean="0"/>
              <a:t> araştırma, iki ya da daha çok değişken arasındaki ilişkinin herhangi bir şekilde bu değişkenlere müdahale edilmeden incelendiği araştırmalardır.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928670"/>
            <a:ext cx="8229600" cy="1143000"/>
          </a:xfrm>
        </p:spPr>
        <p:txBody>
          <a:bodyPr>
            <a:normAutofit/>
          </a:bodyPr>
          <a:lstStyle/>
          <a:p>
            <a:pPr lvl="0"/>
            <a:r>
              <a:rPr lang="tr-TR" b="1" dirty="0" smtClean="0"/>
              <a:t>TEK DENEKLİ ARAŞTIRMA</a:t>
            </a:r>
            <a:endParaRPr lang="tr-TR" dirty="0"/>
          </a:p>
        </p:txBody>
      </p:sp>
      <p:sp>
        <p:nvSpPr>
          <p:cNvPr id="3" name="2 İçerik Yer Tutucusu"/>
          <p:cNvSpPr>
            <a:spLocks noGrp="1"/>
          </p:cNvSpPr>
          <p:nvPr>
            <p:ph idx="1"/>
          </p:nvPr>
        </p:nvSpPr>
        <p:spPr>
          <a:xfrm>
            <a:off x="500034" y="2571744"/>
            <a:ext cx="8229600" cy="3214710"/>
          </a:xfrm>
        </p:spPr>
        <p:txBody>
          <a:bodyPr/>
          <a:lstStyle/>
          <a:p>
            <a:r>
              <a:rPr lang="tr-TR" b="1" dirty="0" smtClean="0"/>
              <a:t>Sadece bir deneğe ilişkin bulguların yorumlandığı yarı deneysel bir araştırma türüdür.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71480"/>
            <a:ext cx="8229600" cy="1143000"/>
          </a:xfrm>
        </p:spPr>
        <p:txBody>
          <a:bodyPr>
            <a:normAutofit fontScale="90000"/>
          </a:bodyPr>
          <a:lstStyle/>
          <a:p>
            <a:pPr lvl="0"/>
            <a:r>
              <a:rPr lang="tr-TR" b="1" dirty="0" smtClean="0"/>
              <a:t>NEDENSEL-KARŞILAŞTIRMA ARAŞTIRMASI</a:t>
            </a:r>
            <a:endParaRPr lang="tr-TR" dirty="0"/>
          </a:p>
        </p:txBody>
      </p:sp>
      <p:sp>
        <p:nvSpPr>
          <p:cNvPr id="3" name="2 İçerik Yer Tutucusu"/>
          <p:cNvSpPr>
            <a:spLocks noGrp="1"/>
          </p:cNvSpPr>
          <p:nvPr>
            <p:ph idx="1"/>
          </p:nvPr>
        </p:nvSpPr>
        <p:spPr>
          <a:xfrm>
            <a:off x="428596" y="2143116"/>
            <a:ext cx="8215338" cy="3911609"/>
          </a:xfrm>
        </p:spPr>
        <p:txBody>
          <a:bodyPr/>
          <a:lstStyle/>
          <a:p>
            <a:r>
              <a:rPr lang="tr-TR" dirty="0" smtClean="0"/>
              <a:t>İnsan grupları arasındaki farklılıkların nedenlerini ve sonuçlarını koşullar ve katılımcılar üzerinde herhangi bir müdahale olmaksızın belirlemeyi amaçlayan çalışmalara ise nedensel karşılaştırma araştırması denir.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smtClean="0"/>
              <a:t>TASARIM VE GELİŞTİRME ARAŞTIRMASI</a:t>
            </a:r>
            <a:endParaRPr lang="tr-TR" dirty="0"/>
          </a:p>
        </p:txBody>
      </p:sp>
      <p:sp>
        <p:nvSpPr>
          <p:cNvPr id="3" name="2 İçerik Yer Tutucusu"/>
          <p:cNvSpPr>
            <a:spLocks noGrp="1"/>
          </p:cNvSpPr>
          <p:nvPr>
            <p:ph idx="1"/>
          </p:nvPr>
        </p:nvSpPr>
        <p:spPr/>
        <p:txBody>
          <a:bodyPr/>
          <a:lstStyle/>
          <a:p>
            <a:r>
              <a:rPr lang="tr-TR" dirty="0" smtClean="0"/>
              <a:t>İç tutarlılık ve etkinlik kriterlerini karşılaması gereken öğretim programlarının, süreçlerinin </a:t>
            </a:r>
            <a:r>
              <a:rPr lang="tr-TR" sz="2800" dirty="0" smtClean="0"/>
              <a:t>ve ürünlerinin tasarımının, geliştirilmesinin ve değerlendirilmesinin sistematik olarak yapıldığı çalışmalardır.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NİTELİKSEL ARAŞTIRMA MODELLERİ</a:t>
            </a:r>
            <a:endParaRPr lang="tr-TR" dirty="0"/>
          </a:p>
        </p:txBody>
      </p:sp>
      <p:graphicFrame>
        <p:nvGraphicFramePr>
          <p:cNvPr id="4" name="3 Diyagram"/>
          <p:cNvGraphicFramePr/>
          <p:nvPr/>
        </p:nvGraphicFramePr>
        <p:xfrm>
          <a:off x="571472" y="1397000"/>
          <a:ext cx="8143932" cy="4889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a:xfrm>
            <a:off x="457200" y="1600201"/>
            <a:ext cx="8229600" cy="3400436"/>
          </a:xfrm>
        </p:spPr>
        <p:txBody>
          <a:bodyPr/>
          <a:lstStyle/>
          <a:p>
            <a:r>
              <a:rPr lang="tr-TR" b="1" dirty="0" smtClean="0"/>
              <a:t> </a:t>
            </a:r>
            <a:r>
              <a:rPr lang="tr-TR" dirty="0" err="1" smtClean="0"/>
              <a:t>Büyüköztürk</a:t>
            </a:r>
            <a:r>
              <a:rPr lang="tr-TR" dirty="0" smtClean="0"/>
              <a:t>, Ş., Akgün, Ö. E., Karadeniz, Ş. Demirel, F.,  Kılıç, E. (2016). Bilimsel Araştırma Yöntemleri. Ankara: </a:t>
            </a:r>
            <a:r>
              <a:rPr lang="tr-TR" dirty="0" err="1" smtClean="0"/>
              <a:t>Pegem</a:t>
            </a:r>
            <a:r>
              <a:rPr lang="tr-TR" dirty="0" smtClean="0"/>
              <a:t> Akademi</a:t>
            </a:r>
          </a:p>
          <a:p>
            <a:r>
              <a:rPr lang="tr-TR" dirty="0" err="1" smtClean="0"/>
              <a:t>Dinçer</a:t>
            </a:r>
            <a:r>
              <a:rPr lang="tr-TR" dirty="0" smtClean="0"/>
              <a:t>, S. (2014). Eğitim Bilimlerinde Uygulamalı Meta-Analiz. Ankara: </a:t>
            </a:r>
            <a:r>
              <a:rPr lang="tr-TR" dirty="0" err="1" smtClean="0"/>
              <a:t>Pegem</a:t>
            </a:r>
            <a:r>
              <a:rPr lang="tr-TR" dirty="0" smtClean="0"/>
              <a:t> Akademi</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714356"/>
          <a:ext cx="8229600" cy="54118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85794"/>
            <a:ext cx="9144000" cy="5340369"/>
          </a:xfrm>
        </p:spPr>
        <p:txBody>
          <a:bodyPr>
            <a:normAutofit/>
          </a:bodyPr>
          <a:lstStyle/>
          <a:p>
            <a:r>
              <a:rPr lang="tr-TR" dirty="0" smtClean="0"/>
              <a:t>Seçilen yöntem, sosyal dünyanın nasıl algılandığını, verilerin hangi yollarla toplanacağını, nasıl çözümleneceğini ve nasıl yorumlanacağını belirlediği için son derece önemlidir. </a:t>
            </a:r>
          </a:p>
          <a:p>
            <a:pPr>
              <a:buNone/>
            </a:pPr>
            <a:endParaRPr lang="tr-TR" dirty="0" smtClean="0"/>
          </a:p>
          <a:p>
            <a:r>
              <a:rPr lang="tr-TR" dirty="0" smtClean="0"/>
              <a:t>Bir çalışmada hangi yöntemin seçileceği, araştırmacının teorik bakış açısına, araştırmanın problemine ve amacına, araştırmada kullanılabilecek kaynaklara ve araştırmacının becerilerine bağlıdır.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Araştırma Yöntemleri Nicel ve Nitel Olmak üzere iki grupta incelenir.</a:t>
            </a:r>
            <a:endParaRPr lang="tr-TR" dirty="0"/>
          </a:p>
        </p:txBody>
      </p:sp>
      <p:graphicFrame>
        <p:nvGraphicFramePr>
          <p:cNvPr id="4" name="3 İçerik Yer Tutucusu"/>
          <p:cNvGraphicFramePr>
            <a:graphicFrameLocks noGrp="1"/>
          </p:cNvGraphicFramePr>
          <p:nvPr>
            <p:ph idx="1"/>
          </p:nvPr>
        </p:nvGraphicFramePr>
        <p:xfrm>
          <a:off x="214282" y="1600200"/>
          <a:ext cx="8929718"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214282" y="1600200"/>
          <a:ext cx="8929718"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Başlık"/>
          <p:cNvSpPr>
            <a:spLocks noGrp="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NİCELİKSEL ARAŞTIRMA MODELLERİ</a:t>
            </a:r>
            <a:endParaRPr lang="tr-TR" b="1" dirty="0"/>
          </a:p>
        </p:txBody>
      </p:sp>
      <p:graphicFrame>
        <p:nvGraphicFramePr>
          <p:cNvPr id="4" name="3 Diyagram"/>
          <p:cNvGraphicFramePr/>
          <p:nvPr/>
        </p:nvGraphicFramePr>
        <p:xfrm>
          <a:off x="214282" y="1357298"/>
          <a:ext cx="8643998" cy="5278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BETİMSEL ARAŞTIRMA YÖNTEMİ</a:t>
            </a:r>
            <a:endParaRPr lang="tr-TR" b="1" dirty="0"/>
          </a:p>
        </p:txBody>
      </p:sp>
      <p:sp>
        <p:nvSpPr>
          <p:cNvPr id="3" name="2 İçerik Yer Tutucusu"/>
          <p:cNvSpPr>
            <a:spLocks noGrp="1"/>
          </p:cNvSpPr>
          <p:nvPr>
            <p:ph idx="1"/>
          </p:nvPr>
        </p:nvSpPr>
        <p:spPr/>
        <p:txBody>
          <a:bodyPr>
            <a:normAutofit fontScale="92500" lnSpcReduction="10000"/>
          </a:bodyPr>
          <a:lstStyle/>
          <a:p>
            <a:r>
              <a:rPr lang="tr-TR" dirty="0" smtClean="0"/>
              <a:t>Betimsel yöntemler, ilgilenilen ve araştırılmak istenen problemin mevcut var olan durumunu ortaya koymaya yöneliktir. </a:t>
            </a:r>
          </a:p>
          <a:p>
            <a:r>
              <a:rPr lang="tr-TR" dirty="0" smtClean="0"/>
              <a:t>Bu yöntemlerin en temel özelliği, mevcut hâlihazır durumu kendi koşulları içerisinde ve olduğu gibi çalışmaktır. </a:t>
            </a:r>
          </a:p>
          <a:p>
            <a:r>
              <a:rPr lang="tr-TR" dirty="0" smtClean="0"/>
              <a:t>Betimsel araştırma, çalışılan konunun mevcut durumuna ilişkin hipotezler test etmek için veya sorulara cevap bulmak için veriler toplamayı gerektirir.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lnSpcReduction="10000"/>
          </a:bodyPr>
          <a:lstStyle/>
          <a:p>
            <a:pPr marL="0" indent="0" algn="just">
              <a:buNone/>
            </a:pPr>
            <a:r>
              <a:rPr lang="tr-TR" b="1" dirty="0" smtClean="0">
                <a:cs typeface="Arial" pitchFamily="34" charset="0"/>
              </a:rPr>
              <a:t>DENEYSEL ARAŞTIRMA</a:t>
            </a:r>
          </a:p>
          <a:p>
            <a:pPr marL="0" indent="0" algn="just">
              <a:buNone/>
            </a:pPr>
            <a:r>
              <a:rPr lang="tr-TR" dirty="0" smtClean="0">
                <a:cs typeface="Arial" pitchFamily="34" charset="0"/>
              </a:rPr>
              <a:t>Deney</a:t>
            </a:r>
            <a:r>
              <a:rPr lang="tr-TR" dirty="0">
                <a:cs typeface="Arial" pitchFamily="34" charset="0"/>
              </a:rPr>
              <a:t>, deney birimine (insan, deney hayvanı, cansız </a:t>
            </a:r>
            <a:r>
              <a:rPr lang="tr-TR" dirty="0" smtClean="0">
                <a:cs typeface="Arial" pitchFamily="34" charset="0"/>
              </a:rPr>
              <a:t>varlıklar vb</a:t>
            </a:r>
            <a:r>
              <a:rPr lang="tr-TR" dirty="0">
                <a:cs typeface="Arial" pitchFamily="34" charset="0"/>
              </a:rPr>
              <a:t>.) evrendeki doğal yaşamdan farklı olarak bir etkide bulunarak (bir </a:t>
            </a:r>
            <a:r>
              <a:rPr lang="tr-TR" dirty="0" smtClean="0">
                <a:cs typeface="Arial" pitchFamily="34" charset="0"/>
              </a:rPr>
              <a:t>faktörün etkisinden </a:t>
            </a:r>
            <a:r>
              <a:rPr lang="tr-TR" dirty="0">
                <a:cs typeface="Arial" pitchFamily="34" charset="0"/>
              </a:rPr>
              <a:t>ala koyma, faktörün etkisini güçlendirerek uygulama, bir </a:t>
            </a:r>
            <a:r>
              <a:rPr lang="tr-TR" dirty="0" smtClean="0">
                <a:cs typeface="Arial" pitchFamily="34" charset="0"/>
              </a:rPr>
              <a:t>maddeyi; verme </a:t>
            </a:r>
            <a:r>
              <a:rPr lang="tr-TR" dirty="0">
                <a:cs typeface="Arial" pitchFamily="34" charset="0"/>
              </a:rPr>
              <a:t>vermeme, belirli aralıklarla ve doz düzeyinde verme) bir ya da </a:t>
            </a:r>
            <a:r>
              <a:rPr lang="tr-TR" dirty="0" smtClean="0">
                <a:cs typeface="Arial" pitchFamily="34" charset="0"/>
              </a:rPr>
              <a:t>birkaç faktörün </a:t>
            </a:r>
            <a:r>
              <a:rPr lang="tr-TR" dirty="0">
                <a:cs typeface="Arial" pitchFamily="34" charset="0"/>
              </a:rPr>
              <a:t>değişik seviyelerdeki etkilerini ortaya koyma; bir olaya maruz bırakma </a:t>
            </a:r>
            <a:r>
              <a:rPr lang="tr-TR" dirty="0" smtClean="0">
                <a:cs typeface="Arial" pitchFamily="34" charset="0"/>
              </a:rPr>
              <a:t>ya da </a:t>
            </a:r>
            <a:r>
              <a:rPr lang="tr-TR" dirty="0">
                <a:cs typeface="Arial" pitchFamily="34" charset="0"/>
              </a:rPr>
              <a:t>ondan koruma vb. biçimlerde düzenlenmiş olan yapay ortam </a:t>
            </a:r>
            <a:r>
              <a:rPr lang="tr-TR" dirty="0" smtClean="0">
                <a:cs typeface="Arial" pitchFamily="34" charset="0"/>
              </a:rPr>
              <a:t>çalışmalardır.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DENEYSEL YÖNTEMİN AŞAMALARI</a:t>
            </a:r>
            <a:endParaRPr lang="tr-TR" b="1" dirty="0"/>
          </a:p>
        </p:txBody>
      </p:sp>
      <p:pic>
        <p:nvPicPr>
          <p:cNvPr id="4" name="3 İçerik Yer Tutucusu" descr="Adsız2.jpg"/>
          <p:cNvPicPr>
            <a:picLocks noGrp="1" noChangeAspect="1"/>
          </p:cNvPicPr>
          <p:nvPr>
            <p:ph idx="1"/>
          </p:nvPr>
        </p:nvPicPr>
        <p:blipFill>
          <a:blip r:embed="rId2" cstate="print"/>
          <a:stretch>
            <a:fillRect/>
          </a:stretch>
        </p:blipFill>
        <p:spPr>
          <a:xfrm>
            <a:off x="707808" y="1600200"/>
            <a:ext cx="7728383" cy="4525963"/>
          </a:xfrm>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574</Words>
  <Application>Microsoft Office PowerPoint</Application>
  <PresentationFormat>Ekran Gösterisi (4:3)</PresentationFormat>
  <Paragraphs>73</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GELİŞİMLE İLGİLİ ARAŞTIRMA YÖNTEM VE TEKNİKLERİ</vt:lpstr>
      <vt:lpstr>Slayt 2</vt:lpstr>
      <vt:lpstr>Slayt 3</vt:lpstr>
      <vt:lpstr>Araştırma Yöntemleri Nicel ve Nitel Olmak üzere iki grupta incelenir.</vt:lpstr>
      <vt:lpstr>Slayt 5</vt:lpstr>
      <vt:lpstr>NİCELİKSEL ARAŞTIRMA MODELLERİ</vt:lpstr>
      <vt:lpstr>BETİMSEL ARAŞTIRMA YÖNTEMİ</vt:lpstr>
      <vt:lpstr>Slayt 8</vt:lpstr>
      <vt:lpstr>DENEYSEL YÖNTEMİN AŞAMALARI</vt:lpstr>
      <vt:lpstr>META-ANALİZ</vt:lpstr>
      <vt:lpstr>Slayt 11</vt:lpstr>
      <vt:lpstr>META-ANALİZDE SÜREÇ</vt:lpstr>
      <vt:lpstr>KORELASYONEL ARAŞTIRMA</vt:lpstr>
      <vt:lpstr>TEK DENEKLİ ARAŞTIRMA</vt:lpstr>
      <vt:lpstr>NEDENSEL-KARŞILAŞTIRMA ARAŞTIRMASI</vt:lpstr>
      <vt:lpstr>TASARIM VE GELİŞTİRME ARAŞTIRMASI</vt:lpstr>
      <vt:lpstr>NİTELİKSEL ARAŞTIRMA MODELLERİ</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acer</cp:lastModifiedBy>
  <cp:revision>68</cp:revision>
  <dcterms:created xsi:type="dcterms:W3CDTF">2013-11-10T15:48:19Z</dcterms:created>
  <dcterms:modified xsi:type="dcterms:W3CDTF">2017-01-27T11:43:33Z</dcterms:modified>
</cp:coreProperties>
</file>