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CD0E4E-73D7-4317-B489-6F4EEFAC1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B059F6B-8075-4D94-B750-0CAB5CEC4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C4D782F-A2F2-44F4-8268-5741FAA11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645A01-9EA7-41E2-A274-3CD14A22B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2ECC85B-BFCA-4ECF-AFF3-7714712E2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9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E722E9-18B5-4B39-BFFC-A6396DF34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28EA22E-BE84-4D21-9B97-5A7626050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D21C02-B7C6-4245-9BDA-828755D1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39D7CC5-6B08-422F-BF8A-8311D9E6F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3A5568-23A4-459A-A983-931D226BF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266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A5475D2-55FC-4FE8-9E36-959854481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B1E128-FA93-4A03-8000-C5F53F157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B6AD31-CC3D-496F-A5FF-1657F7219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B93955-193A-48F0-BAEA-280223F0D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4DD39E-8208-43D6-879C-EE1A39131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29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3A0494-E6D0-4FF9-817E-C64D5540F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0FD79E-A321-4E51-AF85-E6E70D390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C000C05-C6E9-4D4A-A662-F948B64C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5447D3B-5D74-4DFD-A9B7-27A615013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FFD0F3-D6B9-486A-B356-3C658B243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217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FF6986-491F-47DF-B6DA-B151A397F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78AD991-D9CC-405A-83C7-AA304EACE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0B27D0-0463-4472-A1D5-C5A9118C2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063268-5830-440A-98B9-ED0E3FE5C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FD9E5C-62F3-4C75-BD28-F3221334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9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988E03-4579-4691-A7EC-2069A8AE5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8E233B-9E81-45B8-A2AD-790020FFE3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C062A9E-D7B4-4089-8BAA-A2D4EF34E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50A9730-4C88-4122-8D29-39E298BBB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4A36993-D048-4A69-95B5-2CD8D41F8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01FBAAE-26BE-42C3-A929-D51875E0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40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4C17B9-592C-4740-A96E-D5C356A14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AF4024A-E907-4804-9F0C-779528F3F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A2D029B-A66E-43F6-86FE-549B99630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41BB7AD-CB0D-4C81-B134-F1D91FEC72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FAA58DC-5FAB-444B-BFB1-3440034952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2556DDC-7923-475D-B1B4-13EEB8FBF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60EAA86-4D7D-46A2-8F19-CCF6FFA69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E2A5951-AD23-411C-ACB6-8F3F32892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5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166354-4B79-415A-88F2-0950A4B45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28E05B-9A46-4D0B-810B-4791B1324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96D925C-3028-4FBF-9932-D2B9DA8FE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3334F5F-89F9-4FE7-B63E-749EB737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24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A16772E-7DBD-4871-A6BA-32F2673CA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D6E950E-DC30-4892-8665-2F028983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C09E198-5D24-4876-B678-69086D77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62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9F8D9C-D71E-4530-B7CB-14B3CE53E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931046-42A6-4107-AADF-6428D48FE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4B335EB-E4D1-42CE-A077-A1A9E6187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085916C-3C02-469A-93B2-12DC246C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E8B1B33-2A9F-44DA-96EB-91FFB1A2A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711DEB-9448-4335-A2D8-D25BA68E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67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FBC4A8-1930-4092-8EF4-967DF1187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11DCF61-B5F9-4C69-A1E3-CB385D7297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F0B3FAA-C922-4E39-B7F6-7DC97E1282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1BFBC83-DD72-42AF-A750-9162BDA4C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6B73C93-AB59-495B-90A4-DE8C105E2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D824962-3B2E-4049-8FE8-4920580C6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81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C29A8C4-7070-4F3C-83D9-A2BEB3488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CB4A640-1C0F-499F-9553-9A4C43CE6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0C702BB-20E6-4739-A732-5DE5677E47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2D982-B498-4609-B5AA-84C7EDFF589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6AFF1F0-7378-45E8-B775-028363915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17CFE8-C715-4DC6-A908-9CAA347BA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153F6-BD04-4ED1-8EC7-0570E6086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98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53516C-ACAB-4B34-BB69-603755AE39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Selamlaşma-Tanışma</a:t>
            </a:r>
            <a:br>
              <a:rPr lang="tr-TR" sz="2400" dirty="0"/>
            </a:br>
            <a:br>
              <a:rPr lang="tr-TR" sz="2400" dirty="0"/>
            </a:br>
            <a:r>
              <a:rPr lang="tr-TR" sz="2400" dirty="0">
                <a:solidFill>
                  <a:schemeClr val="tx1"/>
                </a:solidFill>
              </a:rPr>
              <a:t>11.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8CDD6D-34E3-4C79-8DE0-4F86776816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824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39EF334-9DC5-4379-B4D1-D20386637EDB}"/>
              </a:ext>
            </a:extLst>
          </p:cNvPr>
          <p:cNvSpPr/>
          <p:nvPr/>
        </p:nvSpPr>
        <p:spPr>
          <a:xfrm>
            <a:off x="2632363" y="58481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नमस्ते |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Merhaba.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5A7ADF3-103C-4B38-B390-DBE30020C06F}"/>
              </a:ext>
            </a:extLst>
          </p:cNvPr>
          <p:cNvSpPr/>
          <p:nvPr/>
        </p:nvSpPr>
        <p:spPr>
          <a:xfrm>
            <a:off x="2632363" y="1305341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फिर मिलेंगे |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  Sonra görüşürüz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आप कैसे हैं 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 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Nasılsınız?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आप कैसी हैं 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Nasılsınız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तुम कैसे हो 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Nasılsın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750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7E109F2-BEEA-4EAD-9B85-0C58F6CBC2B8}"/>
              </a:ext>
            </a:extLst>
          </p:cNvPr>
          <p:cNvSpPr/>
          <p:nvPr/>
        </p:nvSpPr>
        <p:spPr>
          <a:xfrm>
            <a:off x="2757055" y="1097570"/>
            <a:ext cx="6096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तुम कैसी हो 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Nasılsın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मैं ठीक हूँ |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İyiyim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धन्यवाद |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Teşekkürler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बहुत बहुत धन्यवाद |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 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Çok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çok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teşekkürler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76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73C4361-18FC-4803-87B6-B137A7657B98}"/>
              </a:ext>
            </a:extLst>
          </p:cNvPr>
          <p:cNvSpPr/>
          <p:nvPr/>
        </p:nvSpPr>
        <p:spPr>
          <a:xfrm>
            <a:off x="3048000" y="1028343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एक मिनट |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Bir dakika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एक मिनट रुकिये |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  Bir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dakika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bekleyin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माफ़ कीजिए |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Afedersiniz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क्षमा करो |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</a:rPr>
              <a:t>Afedersin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क्षमा कीजिए |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Afedersiniz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419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7B1DB52-B2CC-4D0E-AA39-DBCD6CAA9969}"/>
              </a:ext>
            </a:extLst>
          </p:cNvPr>
          <p:cNvSpPr/>
          <p:nvPr/>
        </p:nvSpPr>
        <p:spPr>
          <a:xfrm>
            <a:off x="3048000" y="1305342"/>
            <a:ext cx="6096000" cy="46166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कोई बात नहीं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</a:rPr>
              <a:t>Birşey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</a:rPr>
              <a:t>değil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कोई नहीं |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Önemli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değil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मेरा नाम मोहन है |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 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Benim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adım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Mohan.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आपका (शुभ) नाम क्या है 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Sizin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adınız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ne?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116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9108F99-7C89-4E5D-8AB6-AC293B2224A0}"/>
              </a:ext>
            </a:extLst>
          </p:cNvPr>
          <p:cNvSpPr/>
          <p:nvPr/>
        </p:nvSpPr>
        <p:spPr>
          <a:xfrm>
            <a:off x="3048000" y="1859340"/>
            <a:ext cx="65116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हिंदी में इसको क्या कहते हैं 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Hintçe’de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bunun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karşılığı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nedir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यह बहुत सुंदर है, न?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 Bu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çok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güzel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öyle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değil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mi?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यह बहुत अच्छी जगह है |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Burası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çok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güzel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bir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yer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346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FEE9AC2-F365-489B-BDB7-BAF9469390B8}"/>
              </a:ext>
            </a:extLst>
          </p:cNvPr>
          <p:cNvSpPr/>
          <p:nvPr/>
        </p:nvSpPr>
        <p:spPr>
          <a:xfrm>
            <a:off x="3048000" y="1859340"/>
            <a:ext cx="6096000" cy="36009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आप किस देश से आये हैं 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 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</a:rPr>
              <a:t>Hangi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</a:rPr>
              <a:t>ülkeden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</a:rPr>
              <a:t>geliyorsunuz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आप कहाँ रहते हैं 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Nerede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yaşıyorsunuz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मैं तुर्की में रहता हूँ |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Türkiye’de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yaşıyorum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029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E1BFDD3-C9CD-41B0-AF77-889FF7122A14}"/>
              </a:ext>
            </a:extLst>
          </p:cNvPr>
          <p:cNvSpPr/>
          <p:nvPr/>
        </p:nvSpPr>
        <p:spPr>
          <a:xfrm>
            <a:off x="1593273" y="1443841"/>
            <a:ext cx="997527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आपसे मिलकर मुझे बहुत खुशी हुई |</a:t>
            </a:r>
            <a:r>
              <a:rPr lang="tr-TR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Sizi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tanıdığıma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çok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memnun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oldum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मुझे भी | 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Ben de.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आप क्या काम करते हैं ? / आप क्या काम करती हैं ?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Ne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iş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yapıyorsunuz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?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802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8DCB736-41C1-47FE-9113-1973ECE3DEE6}"/>
              </a:ext>
            </a:extLst>
          </p:cNvPr>
          <p:cNvSpPr/>
          <p:nvPr/>
        </p:nvSpPr>
        <p:spPr>
          <a:xfrm>
            <a:off x="3048000" y="2274838"/>
            <a:ext cx="72182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i-IN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मैं अध्यापक हूँ | / मैं अध्यापिका हूँ |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i-IN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मैं डॉक्टर हूँ </a:t>
            </a:r>
            <a:r>
              <a:rPr lang="hi-IN" sz="2400" dirty="0">
                <a:latin typeface="Comic Sans MS" panose="030F0702030302020204" pitchFamily="66" charset="0"/>
                <a:ea typeface="Times New Roman" panose="02020603050405020304" pitchFamily="18" charset="0"/>
              </a:rPr>
              <a:t>|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 Ben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doktorum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849CF84-72E9-48EC-8382-341A2A89EB58}"/>
              </a:ext>
            </a:extLst>
          </p:cNvPr>
          <p:cNvSpPr/>
          <p:nvPr/>
        </p:nvSpPr>
        <p:spPr>
          <a:xfrm>
            <a:off x="7841673" y="2516250"/>
            <a:ext cx="31449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Ben </a:t>
            </a:r>
            <a:r>
              <a:rPr lang="en-US" sz="2400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öğretmenim</a:t>
            </a:r>
            <a:r>
              <a:rPr lang="en-US" sz="24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tr-TR" sz="2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781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298</Words>
  <Application>Microsoft Office PowerPoint</Application>
  <PresentationFormat>Geniş ekran</PresentationFormat>
  <Paragraphs>84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Times New Roman</vt:lpstr>
      <vt:lpstr>Office Teması</vt:lpstr>
      <vt:lpstr>HİN 137 Temel Hintçe  Selamlaşma-Tanışma  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Selamlaşma-Tanışma  11. Hafta</dc:title>
  <dc:creator>Casper</dc:creator>
  <cp:lastModifiedBy>Casper</cp:lastModifiedBy>
  <cp:revision>3</cp:revision>
  <dcterms:created xsi:type="dcterms:W3CDTF">2020-05-10T12:33:04Z</dcterms:created>
  <dcterms:modified xsi:type="dcterms:W3CDTF">2020-05-10T14:53:35Z</dcterms:modified>
</cp:coreProperties>
</file>