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58" r:id="rId6"/>
    <p:sldId id="259" r:id="rId7"/>
    <p:sldId id="266" r:id="rId8"/>
    <p:sldId id="260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340"/>
  </p:normalViewPr>
  <p:slideViewPr>
    <p:cSldViewPr snapToGrid="0">
      <p:cViewPr varScale="1">
        <p:scale>
          <a:sx n="75" d="100"/>
          <a:sy n="75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849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4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541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3C3B-CF9B-42AC-9163-713BEF3F1C58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86DB-FC65-47E7-9DAA-B397839FCD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12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45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80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15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39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06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59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23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829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64E0-610C-4746-B5FB-F20BFE7271FD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A267-2F12-43C1-81FA-C39F98ACCF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032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Diz ortezlerinde ölçü alma, model işleme</a:t>
            </a:r>
            <a:endParaRPr lang="tr-TR" dirty="0"/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Prof. </a:t>
            </a:r>
            <a:r>
              <a:rPr lang="tr-TR" dirty="0" err="1"/>
              <a:t>Dr</a:t>
            </a:r>
            <a:r>
              <a:rPr lang="tr-TR" dirty="0"/>
              <a:t> Serap Alsancak</a:t>
            </a:r>
          </a:p>
          <a:p>
            <a:r>
              <a:rPr lang="tr-TR" dirty="0" err="1"/>
              <a:t>Doç.Dr.Senem</a:t>
            </a:r>
            <a:r>
              <a:rPr lang="tr-TR" dirty="0"/>
              <a:t> Güner</a:t>
            </a:r>
          </a:p>
          <a:p>
            <a:r>
              <a:rPr lang="tr-TR" dirty="0" err="1"/>
              <a:t>Öğr</a:t>
            </a:r>
            <a:r>
              <a:rPr lang="tr-TR" dirty="0"/>
              <a:t>. </a:t>
            </a:r>
            <a:r>
              <a:rPr lang="tr-TR" dirty="0" err="1"/>
              <a:t>Gör.Enver</a:t>
            </a:r>
            <a:r>
              <a:rPr lang="tr-TR" dirty="0"/>
              <a:t> Güven</a:t>
            </a:r>
          </a:p>
          <a:p>
            <a:r>
              <a:rPr lang="tr-TR" dirty="0" err="1"/>
              <a:t>Öğr</a:t>
            </a:r>
            <a:r>
              <a:rPr lang="tr-TR" dirty="0"/>
              <a:t>. Gör. Ali Koray Özgün</a:t>
            </a:r>
          </a:p>
          <a:p>
            <a:r>
              <a:rPr lang="tr-TR" dirty="0"/>
              <a:t>Asist. </a:t>
            </a:r>
            <a:r>
              <a:rPr lang="tr-TR" dirty="0" err="1"/>
              <a:t>Yunis</a:t>
            </a:r>
            <a:r>
              <a:rPr lang="tr-TR" dirty="0"/>
              <a:t> Akkuş</a:t>
            </a:r>
            <a:endParaRPr lang="en-US" dirty="0"/>
          </a:p>
          <a:p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071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2" t="23952"/>
          <a:stretch/>
        </p:blipFill>
        <p:spPr>
          <a:xfrm rot="5400000">
            <a:off x="1283772" y="3182930"/>
            <a:ext cx="3508502" cy="2482738"/>
          </a:xfrm>
        </p:spPr>
      </p:pic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Hasta değerlendirilmesi</a:t>
            </a:r>
          </a:p>
          <a:p>
            <a:pPr lvl="1"/>
            <a:r>
              <a:rPr lang="tr-TR" dirty="0"/>
              <a:t>NEH</a:t>
            </a:r>
          </a:p>
          <a:p>
            <a:pPr lvl="1"/>
            <a:r>
              <a:rPr lang="tr-TR" dirty="0"/>
              <a:t>Diz </a:t>
            </a:r>
            <a:r>
              <a:rPr lang="tr-TR" dirty="0" err="1"/>
              <a:t>Stabilitesi</a:t>
            </a:r>
            <a:endParaRPr lang="tr-TR" dirty="0"/>
          </a:p>
          <a:p>
            <a:pPr lvl="1"/>
            <a:r>
              <a:rPr lang="tr-TR" dirty="0"/>
              <a:t>Diz Kas ve </a:t>
            </a:r>
            <a:r>
              <a:rPr lang="tr-TR" dirty="0" err="1"/>
              <a:t>Ligament</a:t>
            </a:r>
            <a:r>
              <a:rPr lang="tr-TR" dirty="0"/>
              <a:t> Testleri</a:t>
            </a:r>
          </a:p>
          <a:p>
            <a:pPr lvl="1"/>
            <a:r>
              <a:rPr lang="tr-TR" dirty="0"/>
              <a:t>Gözlemsel Yürüyüş analizi</a:t>
            </a:r>
          </a:p>
        </p:txBody>
      </p:sp>
    </p:spTree>
    <p:extLst>
      <p:ext uri="{BB962C8B-B14F-4D97-AF65-F5344CB8AC3E}">
        <p14:creationId xmlns:p14="http://schemas.microsoft.com/office/powerpoint/2010/main" val="189340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İşaretlemeler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Lateral</a:t>
            </a:r>
            <a:r>
              <a:rPr lang="tr-TR" dirty="0"/>
              <a:t> ve </a:t>
            </a:r>
            <a:r>
              <a:rPr lang="tr-TR" dirty="0" err="1"/>
              <a:t>Medial</a:t>
            </a:r>
            <a:r>
              <a:rPr lang="tr-TR" dirty="0"/>
              <a:t> </a:t>
            </a:r>
            <a:r>
              <a:rPr lang="tr-TR" dirty="0" err="1"/>
              <a:t>Malleol</a:t>
            </a:r>
            <a:endParaRPr lang="tr-TR" dirty="0"/>
          </a:p>
          <a:p>
            <a:r>
              <a:rPr lang="tr-TR" dirty="0" err="1"/>
              <a:t>Fibula</a:t>
            </a:r>
            <a:r>
              <a:rPr lang="tr-TR" dirty="0"/>
              <a:t> Başı</a:t>
            </a:r>
          </a:p>
          <a:p>
            <a:r>
              <a:rPr lang="tr-TR" dirty="0" err="1"/>
              <a:t>Patellar</a:t>
            </a:r>
            <a:r>
              <a:rPr lang="tr-TR" dirty="0"/>
              <a:t> </a:t>
            </a:r>
            <a:r>
              <a:rPr lang="tr-TR" dirty="0" err="1"/>
              <a:t>tendon</a:t>
            </a:r>
            <a:endParaRPr lang="tr-TR" dirty="0"/>
          </a:p>
          <a:p>
            <a:r>
              <a:rPr lang="tr-TR" dirty="0" err="1"/>
              <a:t>Patella</a:t>
            </a:r>
            <a:endParaRPr lang="tr-TR" dirty="0"/>
          </a:p>
          <a:p>
            <a:r>
              <a:rPr lang="tr-TR" dirty="0" err="1"/>
              <a:t>Medial</a:t>
            </a:r>
            <a:r>
              <a:rPr lang="tr-TR" dirty="0"/>
              <a:t> </a:t>
            </a:r>
            <a:r>
              <a:rPr lang="tr-TR" dirty="0" err="1"/>
              <a:t>Tibial</a:t>
            </a:r>
            <a:r>
              <a:rPr lang="tr-TR" dirty="0"/>
              <a:t> Plato</a:t>
            </a:r>
          </a:p>
          <a:p>
            <a:r>
              <a:rPr lang="tr-TR" dirty="0"/>
              <a:t>1.MT Başı</a:t>
            </a:r>
          </a:p>
        </p:txBody>
      </p:sp>
    </p:spTree>
    <p:extLst>
      <p:ext uri="{BB962C8B-B14F-4D97-AF65-F5344CB8AC3E}">
        <p14:creationId xmlns:p14="http://schemas.microsoft.com/office/powerpoint/2010/main" val="380619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167731"/>
            <a:ext cx="5076825" cy="3667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566" y="1993907"/>
            <a:ext cx="4049758" cy="4014771"/>
          </a:xfrm>
          <a:prstGeom prst="rect">
            <a:avLst/>
          </a:prstGeom>
        </p:spPr>
      </p:pic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247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Ortez</a:t>
            </a:r>
            <a:r>
              <a:rPr lang="tr-TR" dirty="0"/>
              <a:t> Tasarımı ve Alçı Ölçü Alma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r="35857"/>
          <a:stretch/>
        </p:blipFill>
        <p:spPr>
          <a:xfrm rot="5400000">
            <a:off x="2936649" y="1487183"/>
            <a:ext cx="3992880" cy="5590513"/>
          </a:xfrm>
        </p:spPr>
      </p:pic>
    </p:spTree>
    <p:extLst>
      <p:ext uri="{BB962C8B-B14F-4D97-AF65-F5344CB8AC3E}">
        <p14:creationId xmlns:p14="http://schemas.microsoft.com/office/powerpoint/2010/main" val="286725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KAFO </a:t>
            </a:r>
            <a:r>
              <a:rPr lang="tr-TR" dirty="0" err="1"/>
              <a:t>positive</a:t>
            </a:r>
            <a:r>
              <a:rPr lang="tr-TR" dirty="0"/>
              <a:t> model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rectification</a:t>
            </a:r>
            <a:endParaRPr lang="tr-TR" dirty="0"/>
          </a:p>
        </p:txBody>
      </p:sp>
      <p:pic>
        <p:nvPicPr>
          <p:cNvPr id="8" name="İçerik Yer Tutucusu 7" descr="C:\Users\Macbook\Desktop\IMG_29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120" y="1905000"/>
            <a:ext cx="3749040" cy="470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02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1102" y="1825625"/>
            <a:ext cx="5152697" cy="4351338"/>
          </a:xfrm>
        </p:spPr>
        <p:txBody>
          <a:bodyPr/>
          <a:lstStyle/>
          <a:p>
            <a:r>
              <a:rPr lang="tr-TR" dirty="0"/>
              <a:t>Ölçülerin kontrolü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035" y="1998616"/>
            <a:ext cx="3134028" cy="40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G:\ITV CASE REPORT\Figure 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8405" t="27662" r="18374" b="28648"/>
          <a:stretch/>
        </p:blipFill>
        <p:spPr bwMode="auto">
          <a:xfrm>
            <a:off x="2821411" y="3246119"/>
            <a:ext cx="6549177" cy="2930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10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78</Words>
  <Application>Microsoft Macintosh PowerPoint</Application>
  <PresentationFormat>Geniş ekran</PresentationFormat>
  <Paragraphs>21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Diz ortezlerinde ölçü alma, model işleme</vt:lpstr>
      <vt:lpstr>PowerPoint Sunusu</vt:lpstr>
      <vt:lpstr>İşaretlemeler</vt:lpstr>
      <vt:lpstr>PowerPoint Sunusu</vt:lpstr>
      <vt:lpstr>Ortez Tasarımı ve Alçı Ölçü Alma</vt:lpstr>
      <vt:lpstr>KAFO positive model and rectification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Diz ortezlerinde ölçü alma, model işleme</dc:title>
  <dc:creator>kozgun</dc:creator>
  <cp:lastModifiedBy>Microsoft Office User</cp:lastModifiedBy>
  <cp:revision>4</cp:revision>
  <dcterms:created xsi:type="dcterms:W3CDTF">2019-07-24T08:30:31Z</dcterms:created>
  <dcterms:modified xsi:type="dcterms:W3CDTF">2020-05-04T07:43:38Z</dcterms:modified>
</cp:coreProperties>
</file>