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YÖNETİMİ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104314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Turizminin </a:t>
            </a:r>
            <a:r>
              <a:rPr lang="tr-TR" sz="28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Gelişme Nedenleri Ve Etkileri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130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35444"/>
            <a:ext cx="12192000" cy="68225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2.3.5. Kültür ve Sanat Etkinliklerini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Destekleme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katılımcılar ve izleyiciler açısından yoğun tempolu bir çalışma maratonu gibidir.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nitelikli toplantıların 4-5 gün sürdüğü düşünülürse böyle bir yoğunluk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stresin ortadan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kaldırabilmesi için kongre organizatörleri çeşitli sanat ve kültür etkinlikleri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düzenlemeye yönelirler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Delegeler asıl amaçları dışında kalan boş zamanlarında ziyaret ettikleri ülkenin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kültürel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sanat etkinliklerini görmek isteyeceklerdir. Bu yüzden bazı akşamlar dans, müzik, tiyatro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resitalleri delegeler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cazip gelmektedir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ülkemizdeki bu tür etkinliklerde Osmanlı yaşamından kesitler verilebilir ve Türk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âdetleri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mekan içinde sunulabilir. Çünkü turist, gittiği ülkenin kültürünü öğrenme, yaşama merak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arzusundadır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açıdan bakıldığında Türk kültürü çok renkli ve zengin bir kapasiteye sahiptir.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zenginliklerin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delegelere hoş vakit geçirtmenin yanı sıra yerli ve milli kültürel motiflerimizin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etkinlik alanını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arttırmaktadır.</a:t>
            </a:r>
          </a:p>
        </p:txBody>
      </p:sp>
    </p:spTree>
    <p:extLst>
      <p:ext uri="{BB962C8B-B14F-4D97-AF65-F5344CB8AC3E}">
        <p14:creationId xmlns:p14="http://schemas.microsoft.com/office/powerpoint/2010/main" val="2491171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609600"/>
            <a:ext cx="11267556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74" y="2160459"/>
            <a:ext cx="12179726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</a:t>
            </a:r>
            <a:r>
              <a:rPr lang="tr-TR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Fasikül.</a:t>
            </a:r>
            <a:endParaRPr 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853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33081"/>
            <a:ext cx="12191999" cy="1326321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Kongre Turizminin Sosyo Kültürel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21982"/>
            <a:ext cx="12192000" cy="48360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bir kültür taşıyıcısı olarak insanlar ve insan toplulukları arasındaki bağları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güçlendirmektedir. Turistin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dünyada çeşitli davranışlar, inanışlar ve anlayışlar bulunduğunu öğrenmesi hoşgörü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duygusunu geliştirmekte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bir arada yaşama anlayışını daha da güçlendirmektedir.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Yerel halk açısından turizm, kültürel bir faktör olarak algılanır. Çünkü çok büyük sayıdaki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ziyaretçi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halk arasında bir ilişki söz konusudur. Bu ilişkinin etkisi faydalı da olabilir, yıkıcı da.</a:t>
            </a:r>
          </a:p>
        </p:txBody>
      </p:sp>
    </p:spTree>
    <p:extLst>
      <p:ext uri="{BB962C8B-B14F-4D97-AF65-F5344CB8AC3E}">
        <p14:creationId xmlns:p14="http://schemas.microsoft.com/office/powerpoint/2010/main" val="1282788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Turizmin olumsuz etkileri: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Kumar, alkol ve diğer aşırılıklar,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Irksal gerginlikler,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Turist sayısının yüksekliği sonucu, yerel hayat tarzlarında değişim,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Kültürün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ticaret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leştirilmesi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bozulması sonucu oluşan dans, müzik, el sanatları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geleneksel kültürün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parçalarında oluşan değişimle, halkın bu parçaları sadece para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kazandırma amaçlı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görmesidir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Tatil turizminin bu tür olumsuz etkilerinin alternatifi kongre turizmidir. Kongre turizminin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kültürel yapı üzerindeki olumsuzlukları olumluya dönüştüren yönlerini inceleyeceğiz.</a:t>
            </a:r>
          </a:p>
        </p:txBody>
      </p:sp>
    </p:spTree>
    <p:extLst>
      <p:ext uri="{BB962C8B-B14F-4D97-AF65-F5344CB8AC3E}">
        <p14:creationId xmlns:p14="http://schemas.microsoft.com/office/powerpoint/2010/main" val="3849132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2.3.1. Negatif Kültürel Etkileşimin Minimum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Oluşu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turistin ve yerli insanların fiziksel karşılaşmalarıyla bir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kültür çelişkisi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yaratmaktadır. Çoğunlukla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turiste parasal üstünlüğünün bilincinde olan ve oradan elde ettiği değeri kendi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uygarlığına mal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etmeye yönelecek bir kişi olarak bakılmaktadır. İlişkiler karşılıklı olmaya doğru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dönmektedir. Özellikle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gelişmekte olan ülkeler, turizme dünyanın üçüncü büyük sektörü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baktıklarından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alana kapılarını hemen açarlar. O anda önem verilen olay, ekonomik kalkınma olduğundan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etütler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toplumun hayatına ve kültürel yapısına olan etkileri içermez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yanında mimari üslup özelliğini yitirebilir. Suni olarak yapılmış eski hayattan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geleneklerden izler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sunarak, turist çekiciliği sağlamak için oluşturulan yapıların doğallıklarından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enderliklerinden kaynaklanan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değerleri azalmaktadır. Bunun gibi daha biri çok örnek verilebilir.</a:t>
            </a:r>
          </a:p>
        </p:txBody>
      </p:sp>
    </p:spTree>
    <p:extLst>
      <p:ext uri="{BB962C8B-B14F-4D97-AF65-F5344CB8AC3E}">
        <p14:creationId xmlns:p14="http://schemas.microsoft.com/office/powerpoint/2010/main" val="2162784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2.3.2. Ülke İmajı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Gelişimi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turistik kongre merkezinin tanıtımı ve gelişmesini sağlayıp, prestij getirirken o ülkenin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yönetimindeki başarısının da göstergesi olur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Ülkelerinin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elit kesiminin bireyleri olan bu delegelerin karar oluşturmada ve yönlendirmede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ağırlıkları vardır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Herhangi bir ülke kazanılmak isteniyorsa, o ülkede bozulan imajı düzeltmek için,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kesim kazanılmak zorundadır. İşte kongre turizmi bu imkanı yaratmaktadır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şehir ya da ülkede önemli bir kongre yapıldığında sadece delegeler değil, aynı zamanda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kamuoyu, basın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televizyon, radyo gibi iletişim araçları kanalıyla o şehir veya ülke hakkında bilgi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sahibi olabilmektedir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sayede kongreler, kongrelerin yapıldığı yerin reklam ve propagandasına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olmaktadır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8100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Habitat II sayesinde ülkemizde daha önce de bahsettiğimiz gibi Birleşmiş Milletlerin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sistemini oluşturan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örgütler, sivil toplum kuruluşları, yerel yönetimler ve akademisyenlerin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yanında devlet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hükümet başkanları da katılmıştır ve iki hafta boyunca Türkiye ve İstanbul tüm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dünyanın ilgi odağı haline gelmiştir. Dünyanın en önemli yayın organlarından BBC, Reuters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ünlü kuruluşlar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Türkiye’den yayın gerçekleştirirken, CNN her gün yarım saat süreyle naklen yayın yapmıştır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kongrelerin sağlayabileceği büyük faydalardan biri de politik anlamda olmaktadır.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açısından gelişmiş büyük ve önemli kongreler ev sahipliği yapabilecek kongreler çok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önemli siyasi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toplantıları organize ederek ülkeler arasındaki uzlaşmayı sağlayarak barış havası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yaratabilirler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anlamda da kendi ülkelerine avantaj sağlayabilirler. Böylesine seçkin otoriteleri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araya getiren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dünyanın dikkatini çeker. Böylece o toplantı sonrası o kongre şehri dünyanın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gözünde eski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şehir veya ülke değildir. İmaj, prestij ve önem açısından dünya şehirleri arasında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basamak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yukarı tırmanmışlardır. Bu şehirler farklı kültür ve medeniyetin temsilcilerinin arasında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köprü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durumundadırlar.</a:t>
            </a:r>
          </a:p>
        </p:txBody>
      </p:sp>
    </p:spTree>
    <p:extLst>
      <p:ext uri="{BB962C8B-B14F-4D97-AF65-F5344CB8AC3E}">
        <p14:creationId xmlns:p14="http://schemas.microsoft.com/office/powerpoint/2010/main" val="3219805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2.3.3. Bilimsel Çalışmalara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Katkısı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istatistikler kongrelerin % 43.1 inin bilimsel amaçlı toplantılar olduklarını göstermektedir.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tür toplantılara tebliğ sunmak ve izlemek üzere dünyanın dört bir yanından konularında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uzmanlaşmış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çalışmaları ile tüm dünyanın kabulünü ve takdirini kazanmış bilim adamları katılmaktadır.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gibi katılımcıların ülkenin tanıtımı açısından önemli olduğu bir gerçektir. Bunun yanı sıra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platformda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akademik etkinliklerini ve bilgilerini kanıtlamış bu insanların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tebliğlerinin 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faydası, son bilimsel gelişmelere en kısa ve en masrafsız yoldan bilim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adamlarımıza ulaşmasıdır.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tür kongrelerin sonucunda ele alınan konular ve elde edilen sonuçlar ile sunulan bildiler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dünyayı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ilgilendiren önemli bir oluşumu teşkil etmektedir.</a:t>
            </a:r>
          </a:p>
        </p:txBody>
      </p:sp>
    </p:spTree>
    <p:extLst>
      <p:ext uri="{BB962C8B-B14F-4D97-AF65-F5344CB8AC3E}">
        <p14:creationId xmlns:p14="http://schemas.microsoft.com/office/powerpoint/2010/main" val="2695219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kongrelerde toplantının düzenlendiği ülkelerden % 43.3 oranında katılım olduğu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istatistiki verisi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ülkedeki meslek sahiplerine önemli şans tanıdığını göstermektedir.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şekilde toplantıya katılarak tebliğ veren bilim adamlarımıza, seslerini dünyaya duyurabilme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olanağı verilmektedir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durum bilim adamlarımızın çalışmalarının bilim dünyasına katkıda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bulunmalarını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sayede prestij sağlanmasına faydalı olmaktadır.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dört yılda bir dünyanın çeşitli ülkelerinde yapılan Kulak Burun Boğaz ve Baş Boyun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Cerrahisi Dünya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Kongresi 1989‘da Barselona’da yapılmış ve bu kongrede 1993 yılında yapılacak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kongresine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de talip olmuştur. Yürütülen akılcı tanıtım propagandası sayesinde 58 ülkenin 51 oyuyla bu şans Türkiye’ye verilmiştir. Bu durumda da otomatik olarak 4 yıllığına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cemiyetin başkan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yardımcılığına bir Türk bilim adamının getirilmesi sağlanmıştır. Böyle bir derneğin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 kurulunda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 edilme ve konuyla ilgili dünyadaki 160.000 kişiye dağıtılmak üzere 2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aylık periyodlarda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yayınlanan dernek yayın organıyla sürekli haber olma olanağı sağlanmış oldu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76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2.3.4. Şehir Sakinlerinin Kullanabileceği Yeni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Tesisler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kongre sadece toplantılardan mevcut değildir. Bu tür merkezlerde değişik ihtiyaçların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karşılanması için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 donanımlar mekanizmalar ve araçlarla farklı amaçlara tahsis edilerek olanaklar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yaratılmaktadır. Yani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merkez yan etkinlikler için de bünyesinde değişik mekanlar düşünmek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zorundadır. Sergi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salonları, restoranlar vb. Bununla birlikte kongre binalarının çoğu yalnız kongrelere ev sahipliği yapmak üzere değil,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tiyatro konser gibi faaliyetleri barındırmak gibi amaçlarla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tasarlanırlar. Öte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yandan bir kongre merkezinin sürekli olarak kongrelerle geçmesi olanaksız görülmelidir.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merkezlerinin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yıl dolu olmaması eleştiri aldığı bir konudur. Bu şekilde merkezin zarar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ettiği düşünülmektedir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faaliyetler için merkezin çeşitli salonları kiraya verilebilir, bu da merkezin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kâra geçmesini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 aynı tür olanaklar oteller için de geçerlidir. Özellikle de toplantı amaçlı büyük kapasiteli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salonları bulunan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oteller, bu salonları isteğe bağlı olarak bölerek, birleştirerek veya değişik amaçlı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kiralayabilirler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da otele yeni gelir kaynakları sağlayarak karlılığı getirmektedir.</a:t>
            </a:r>
          </a:p>
        </p:txBody>
      </p:sp>
    </p:spTree>
    <p:extLst>
      <p:ext uri="{BB962C8B-B14F-4D97-AF65-F5344CB8AC3E}">
        <p14:creationId xmlns:p14="http://schemas.microsoft.com/office/powerpoint/2010/main" val="4817233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55</TotalTime>
  <Words>1149</Words>
  <Application>Microsoft Office PowerPoint</Application>
  <PresentationFormat>Özel</PresentationFormat>
  <Paragraphs>43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Damask</vt:lpstr>
      <vt:lpstr>KONGRE VE FUAR YÖNETİMİ</vt:lpstr>
      <vt:lpstr>2.3. Kongre Turizminin Sosyo Kültürel Etkisi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kemal</dc:creator>
  <cp:lastModifiedBy>kumsaal</cp:lastModifiedBy>
  <cp:revision>4</cp:revision>
  <dcterms:created xsi:type="dcterms:W3CDTF">2018-09-20T13:29:00Z</dcterms:created>
  <dcterms:modified xsi:type="dcterms:W3CDTF">2019-11-22T19:49:31Z</dcterms:modified>
</cp:coreProperties>
</file>