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292" r:id="rId2"/>
    <p:sldId id="293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/>
              <a:t/>
            </a:r>
            <a:br>
              <a:rPr lang="tr-TR" sz="4400" b="1"/>
            </a:br>
            <a:r>
              <a:rPr lang="tr-TR" sz="4400" b="1" smtClean="0"/>
              <a:t>VII</a:t>
            </a:r>
            <a:r>
              <a:rPr lang="tr-TR" sz="4400" b="1" dirty="0" smtClean="0"/>
              <a:t>. 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9707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 dirty="0"/>
              <a:t/>
            </a:r>
            <a:br>
              <a:rPr lang="tr-TR" sz="4400" b="1" dirty="0"/>
            </a:b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2670164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  </a:t>
            </a: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5400" b="1" cap="none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tr-TR" altLang="tr-TR" sz="5400" b="1" cap="none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VİZE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3993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511</TotalTime>
  <Words>16</Words>
  <Application>Microsoft Office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 3</vt:lpstr>
      <vt:lpstr>İyon</vt:lpstr>
      <vt:lpstr>TASAVVUF II  VII. YARIYIL GÜZ DÖNEMİ</vt:lpstr>
      <vt:lpstr>TASAVVUF II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user</cp:lastModifiedBy>
  <cp:revision>67</cp:revision>
  <dcterms:created xsi:type="dcterms:W3CDTF">2017-02-25T18:57:10Z</dcterms:created>
  <dcterms:modified xsi:type="dcterms:W3CDTF">2017-12-16T09:02:50Z</dcterms:modified>
</cp:coreProperties>
</file>