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5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9EA43-011C-D146-A948-E62BA6BB098F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9123-268E-A643-80ED-3122717582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3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49B-E7E2-3D4F-BD07-E1E142C7D227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5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742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1422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093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80662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9103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5645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6E2D-CBA2-FF45-9938-62BE497EF12E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7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09C18-CA80-654B-A9E3-74338830F77B}" type="datetime1">
              <a:rPr lang="tr-TR" smtClean="0"/>
              <a:t>17.01.2020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277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88FCE-65BD-6346-B938-FB5283AA920A}" type="datetime1">
              <a:rPr lang="tr-TR" smtClean="0"/>
              <a:t>17.01.2020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C305-DCE9-6A47-8FD6-89C62E350423}" type="datetime1">
              <a:rPr lang="tr-TR" smtClean="0"/>
              <a:t>17.01.2020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100E-E70A-D24F-9EC3-1B16B9D11210}" type="datetime1">
              <a:rPr lang="tr-TR" smtClean="0"/>
              <a:t>17.01.2020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10ED8-995A-7E4A-A049-5E2C923AB3E5}" type="datetime1">
              <a:rPr lang="tr-TR" smtClean="0"/>
              <a:t>17.01.2020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37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879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190D-68C2-4D45-AEE4-59B9E76A6B54}" type="datetime1">
              <a:rPr lang="tr-TR" smtClean="0"/>
              <a:t>17.01.2020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1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34996" y="825823"/>
            <a:ext cx="9464314" cy="112913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Stresle</a:t>
            </a:r>
            <a:r>
              <a:rPr lang="en-US" b="1" dirty="0"/>
              <a:t> </a:t>
            </a:r>
            <a:r>
              <a:rPr lang="en-US" b="1" dirty="0" err="1"/>
              <a:t>başa</a:t>
            </a:r>
            <a:r>
              <a:rPr lang="en-US" b="1" dirty="0"/>
              <a:t> </a:t>
            </a:r>
            <a:r>
              <a:rPr lang="en-US" b="1" dirty="0" err="1"/>
              <a:t>çıkma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071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27326" y="1702694"/>
            <a:ext cx="8915400" cy="2756572"/>
          </a:xfrm>
        </p:spPr>
        <p:txBody>
          <a:bodyPr>
            <a:noAutofit/>
          </a:bodyPr>
          <a:lstStyle/>
          <a:p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kavramı</a:t>
            </a:r>
            <a:r>
              <a:rPr lang="en-US" sz="2400" dirty="0"/>
              <a:t>, </a:t>
            </a:r>
            <a:r>
              <a:rPr lang="en-US" sz="2400" dirty="0" err="1"/>
              <a:t>kelime</a:t>
            </a:r>
            <a:r>
              <a:rPr lang="en-US" sz="2400" dirty="0"/>
              <a:t> </a:t>
            </a:r>
            <a:r>
              <a:rPr lang="en-US" sz="2400" dirty="0" err="1"/>
              <a:t>anlamı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Latince</a:t>
            </a:r>
            <a:r>
              <a:rPr lang="en-US" sz="2400" dirty="0"/>
              <a:t> “</a:t>
            </a:r>
            <a:r>
              <a:rPr lang="en-US" sz="2400" dirty="0" err="1"/>
              <a:t>estrica</a:t>
            </a:r>
            <a:r>
              <a:rPr lang="en-US" sz="2400" dirty="0"/>
              <a:t>”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eski</a:t>
            </a:r>
            <a:r>
              <a:rPr lang="en-US" sz="2400" dirty="0"/>
              <a:t> </a:t>
            </a:r>
            <a:r>
              <a:rPr lang="en-US" sz="2400" dirty="0" err="1"/>
              <a:t>Fransızca’dan</a:t>
            </a:r>
            <a:r>
              <a:rPr lang="en-US" sz="2400" dirty="0"/>
              <a:t> “</a:t>
            </a:r>
            <a:r>
              <a:rPr lang="en-US" sz="2400" dirty="0" err="1"/>
              <a:t>estrece</a:t>
            </a:r>
            <a:r>
              <a:rPr lang="en-US" sz="2400" dirty="0"/>
              <a:t>” </a:t>
            </a:r>
            <a:r>
              <a:rPr lang="en-US" sz="2400" dirty="0" err="1"/>
              <a:t>kelimelerinden</a:t>
            </a:r>
            <a:r>
              <a:rPr lang="en-US" sz="2400" dirty="0"/>
              <a:t> </a:t>
            </a:r>
            <a:r>
              <a:rPr lang="en-US" sz="2400" dirty="0" err="1"/>
              <a:t>türemiştir</a:t>
            </a:r>
            <a:r>
              <a:rPr lang="en-US" sz="2400" dirty="0"/>
              <a:t>. </a:t>
            </a:r>
            <a:r>
              <a:rPr lang="en-US" sz="2400" dirty="0" err="1"/>
              <a:t>Kökeni</a:t>
            </a:r>
            <a:r>
              <a:rPr lang="en-US" sz="2400" dirty="0"/>
              <a:t> </a:t>
            </a:r>
            <a:r>
              <a:rPr lang="en-US" sz="2400" dirty="0" err="1"/>
              <a:t>İngiliz</a:t>
            </a:r>
            <a:r>
              <a:rPr lang="en-US" sz="2400" dirty="0"/>
              <a:t> </a:t>
            </a:r>
            <a:r>
              <a:rPr lang="en-US" sz="2400" dirty="0" err="1"/>
              <a:t>dilinden</a:t>
            </a:r>
            <a:r>
              <a:rPr lang="en-US" sz="2400" dirty="0"/>
              <a:t> </a:t>
            </a:r>
            <a:r>
              <a:rPr lang="en-US" sz="2400" dirty="0" err="1"/>
              <a:t>gelerek</a:t>
            </a:r>
            <a:r>
              <a:rPr lang="en-US" sz="2400" dirty="0"/>
              <a:t> </a:t>
            </a:r>
            <a:r>
              <a:rPr lang="en-US" sz="2400" dirty="0" err="1"/>
              <a:t>kullanılan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kelimedir</a:t>
            </a:r>
            <a:r>
              <a:rPr lang="en-US" sz="2400" dirty="0"/>
              <a:t>. </a:t>
            </a:r>
            <a:r>
              <a:rPr lang="en-US" sz="2400" dirty="0" err="1"/>
              <a:t>Kelime</a:t>
            </a:r>
            <a:r>
              <a:rPr lang="en-US" sz="2400" dirty="0"/>
              <a:t> </a:t>
            </a:r>
            <a:r>
              <a:rPr lang="en-US" sz="2400" dirty="0" err="1"/>
              <a:t>anlamı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“</a:t>
            </a:r>
            <a:r>
              <a:rPr lang="en-US" sz="2400" dirty="0" err="1"/>
              <a:t>baskı</a:t>
            </a:r>
            <a:r>
              <a:rPr lang="en-US" sz="2400" dirty="0"/>
              <a:t>, </a:t>
            </a:r>
            <a:r>
              <a:rPr lang="en-US" sz="2400" dirty="0" err="1"/>
              <a:t>gerilme</a:t>
            </a:r>
            <a:r>
              <a:rPr lang="en-US" sz="2400" dirty="0"/>
              <a:t>, </a:t>
            </a:r>
            <a:r>
              <a:rPr lang="en-US" sz="2400" dirty="0" err="1"/>
              <a:t>zorlama</a:t>
            </a:r>
            <a:r>
              <a:rPr lang="en-US" sz="2400" dirty="0"/>
              <a:t>” </a:t>
            </a:r>
            <a:r>
              <a:rPr lang="en-US" sz="2400" dirty="0" err="1"/>
              <a:t>anlamlarına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err="1"/>
              <a:t>Stres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örgütsel</a:t>
            </a:r>
            <a:r>
              <a:rPr lang="en-US" sz="2400" dirty="0"/>
              <a:t> </a:t>
            </a:r>
            <a:r>
              <a:rPr lang="en-US" sz="2400" dirty="0" err="1"/>
              <a:t>faktörlere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gelişmekte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örgütsel</a:t>
            </a:r>
            <a:r>
              <a:rPr lang="en-US" sz="2400" dirty="0"/>
              <a:t> </a:t>
            </a:r>
            <a:r>
              <a:rPr lang="en-US" sz="2400" dirty="0" err="1"/>
              <a:t>sonuçlar</a:t>
            </a:r>
            <a:r>
              <a:rPr lang="en-US" sz="2400" dirty="0"/>
              <a:t> </a:t>
            </a:r>
            <a:r>
              <a:rPr lang="en-US" sz="2400" dirty="0" err="1"/>
              <a:t>geliştirmektedir</a:t>
            </a:r>
            <a:r>
              <a:rPr lang="en-US" sz="2400" dirty="0"/>
              <a:t>. </a:t>
            </a:r>
            <a:r>
              <a:rPr lang="en-US" sz="2400" dirty="0" err="1"/>
              <a:t>Yaş</a:t>
            </a:r>
            <a:r>
              <a:rPr lang="en-US" sz="2400" dirty="0"/>
              <a:t>, </a:t>
            </a:r>
            <a:r>
              <a:rPr lang="en-US" sz="2400" dirty="0" err="1"/>
              <a:t>cinsiyet</a:t>
            </a:r>
            <a:r>
              <a:rPr lang="en-US" sz="2400" dirty="0"/>
              <a:t>, </a:t>
            </a:r>
            <a:r>
              <a:rPr lang="en-US" sz="2400" dirty="0" err="1"/>
              <a:t>medeni</a:t>
            </a:r>
            <a:r>
              <a:rPr lang="en-US" sz="2400" dirty="0"/>
              <a:t> durum, </a:t>
            </a:r>
            <a:r>
              <a:rPr lang="en-US" sz="2400" dirty="0" err="1"/>
              <a:t>kişilik</a:t>
            </a:r>
            <a:r>
              <a:rPr lang="en-US" sz="2400" dirty="0"/>
              <a:t>,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düzeyi</a:t>
            </a:r>
            <a:r>
              <a:rPr lang="en-US" sz="2400" dirty="0"/>
              <a:t>,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düzeyi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çevresel</a:t>
            </a:r>
            <a:r>
              <a:rPr lang="en-US" sz="2400" dirty="0"/>
              <a:t> </a:t>
            </a:r>
            <a:r>
              <a:rPr lang="en-US" sz="2400" dirty="0" err="1"/>
              <a:t>faktörler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stresi</a:t>
            </a:r>
            <a:r>
              <a:rPr lang="en-US" sz="2400" dirty="0"/>
              <a:t> </a:t>
            </a:r>
            <a:r>
              <a:rPr lang="en-US" sz="2400" dirty="0" err="1"/>
              <a:t>etkileyen</a:t>
            </a:r>
            <a:r>
              <a:rPr lang="en-US" sz="2400" dirty="0"/>
              <a:t> </a:t>
            </a:r>
            <a:r>
              <a:rPr lang="en-US" sz="2400" dirty="0" err="1"/>
              <a:t>faktörler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göze</a:t>
            </a:r>
            <a:r>
              <a:rPr lang="en-US" sz="2400" dirty="0"/>
              <a:t> </a:t>
            </a:r>
            <a:r>
              <a:rPr lang="en-US" sz="2400" dirty="0" err="1"/>
              <a:t>çarpmaktadır</a:t>
            </a:r>
            <a:r>
              <a:rPr lang="en-US" sz="2400" dirty="0"/>
              <a:t> </a:t>
            </a:r>
            <a:endParaRPr lang="tr-TR" sz="2400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8498" y="762818"/>
            <a:ext cx="9586175" cy="6095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/>
              <a:t>Hastanelerdeki stres faktörleri genel olarak;</a:t>
            </a:r>
          </a:p>
          <a:p>
            <a:r>
              <a:rPr lang="tr-TR" sz="2000" dirty="0" smtClean="0"/>
              <a:t>İletişim </a:t>
            </a:r>
            <a:r>
              <a:rPr lang="tr-TR" sz="2000" dirty="0"/>
              <a:t>yetersizliği,</a:t>
            </a:r>
          </a:p>
          <a:p>
            <a:r>
              <a:rPr lang="tr-TR" sz="2000" dirty="0" smtClean="0"/>
              <a:t>Belirsiz </a:t>
            </a:r>
            <a:r>
              <a:rPr lang="tr-TR" sz="2000" dirty="0"/>
              <a:t>ve karmaşık rol tanımları,</a:t>
            </a:r>
          </a:p>
          <a:p>
            <a:r>
              <a:rPr lang="tr-TR" sz="2000" dirty="0" smtClean="0"/>
              <a:t>Mesleki </a:t>
            </a:r>
            <a:r>
              <a:rPr lang="tr-TR" sz="2000" dirty="0"/>
              <a:t>riskler</a:t>
            </a:r>
          </a:p>
          <a:p>
            <a:r>
              <a:rPr lang="tr-TR" sz="2000" dirty="0" smtClean="0"/>
              <a:t>İş </a:t>
            </a:r>
            <a:r>
              <a:rPr lang="tr-TR" sz="2000" dirty="0"/>
              <a:t>güvenliği</a:t>
            </a:r>
          </a:p>
          <a:p>
            <a:r>
              <a:rPr lang="tr-TR" sz="2000" dirty="0" smtClean="0"/>
              <a:t>Yetki </a:t>
            </a:r>
            <a:r>
              <a:rPr lang="tr-TR" sz="2000" dirty="0"/>
              <a:t>ve sorumluluklardaki yetersizlik </a:t>
            </a:r>
            <a:r>
              <a:rPr lang="tr-TR" sz="2000" dirty="0" smtClean="0"/>
              <a:t>ve karmaşalar</a:t>
            </a:r>
            <a:r>
              <a:rPr lang="tr-TR" sz="2000" dirty="0"/>
              <a:t>,</a:t>
            </a:r>
          </a:p>
          <a:p>
            <a:r>
              <a:rPr lang="tr-TR" sz="2000" dirty="0" smtClean="0"/>
              <a:t>Yönetimsel </a:t>
            </a:r>
            <a:r>
              <a:rPr lang="tr-TR" sz="2000" dirty="0"/>
              <a:t>kararlara katılımda eksiklik,</a:t>
            </a:r>
          </a:p>
          <a:p>
            <a:r>
              <a:rPr lang="tr-TR" sz="2000" dirty="0" smtClean="0"/>
              <a:t> Hiyerarşi</a:t>
            </a:r>
            <a:r>
              <a:rPr lang="tr-TR" sz="2000" dirty="0"/>
              <a:t>,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Liyakatsizlik,</a:t>
            </a:r>
          </a:p>
          <a:p>
            <a:r>
              <a:rPr lang="tr-TR" sz="2000" dirty="0" smtClean="0"/>
              <a:t> Kariyer </a:t>
            </a:r>
            <a:r>
              <a:rPr lang="tr-TR" sz="2000" dirty="0"/>
              <a:t>imkanlarının kısıtlı olması,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Eğitim eksikliği,</a:t>
            </a:r>
          </a:p>
          <a:p>
            <a:r>
              <a:rPr lang="tr-TR" sz="2000" dirty="0" smtClean="0"/>
              <a:t> Yönetimden beklentilerin karşılanamaması</a:t>
            </a:r>
            <a:r>
              <a:rPr lang="tr-TR" sz="2000" dirty="0"/>
              <a:t>,</a:t>
            </a:r>
          </a:p>
          <a:p>
            <a:r>
              <a:rPr lang="tr-TR" sz="2000" dirty="0" smtClean="0"/>
              <a:t> Ekip </a:t>
            </a:r>
            <a:r>
              <a:rPr lang="tr-TR" sz="2000" dirty="0"/>
              <a:t>çalışmasının etkin olamayışı,</a:t>
            </a:r>
          </a:p>
          <a:p>
            <a:r>
              <a:rPr lang="tr-TR" sz="2000" dirty="0" smtClean="0"/>
              <a:t> İş </a:t>
            </a:r>
            <a:r>
              <a:rPr lang="tr-TR" sz="2000" dirty="0"/>
              <a:t>doyumunun düşmesi olarak </a:t>
            </a:r>
            <a:r>
              <a:rPr lang="tr-TR" sz="2000" dirty="0" smtClean="0"/>
              <a:t>ifade edilebilir</a:t>
            </a:r>
            <a:r>
              <a:rPr lang="tr-TR" sz="2000" dirty="0"/>
              <a:t>. </a:t>
            </a:r>
            <a:endParaRPr lang="tr-TR" sz="2000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30241" y="1715220"/>
            <a:ext cx="8915400" cy="2756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 smtClean="0"/>
              <a:t>Stresle Başa Çıkma</a:t>
            </a:r>
          </a:p>
          <a:p>
            <a:pPr marL="0" indent="0">
              <a:buNone/>
            </a:pPr>
            <a:r>
              <a:rPr lang="tr-TR" sz="2400" dirty="0" smtClean="0"/>
              <a:t>- Sosyalleşme</a:t>
            </a:r>
          </a:p>
          <a:p>
            <a:pPr marL="0" indent="0">
              <a:buNone/>
            </a:pPr>
            <a:r>
              <a:rPr lang="tr-TR" sz="2400" dirty="0" smtClean="0"/>
              <a:t>- Egzersiz</a:t>
            </a:r>
          </a:p>
          <a:p>
            <a:pPr marL="0" indent="0">
              <a:buNone/>
            </a:pPr>
            <a:r>
              <a:rPr lang="tr-TR" sz="2400" dirty="0" smtClean="0"/>
              <a:t>- Sağlıklı Beslenme</a:t>
            </a:r>
          </a:p>
          <a:p>
            <a:pPr>
              <a:buFontTx/>
              <a:buChar char="-"/>
            </a:pPr>
            <a:r>
              <a:rPr lang="tr-TR" sz="2400" dirty="0" smtClean="0"/>
              <a:t>Kendini geliştirme ve vakit ayırma</a:t>
            </a:r>
          </a:p>
          <a:p>
            <a:pPr>
              <a:buFontTx/>
              <a:buChar char="-"/>
            </a:pPr>
            <a:r>
              <a:rPr lang="tr-TR" sz="2400" dirty="0" smtClean="0"/>
              <a:t>Stres kaynağı ile mücadele</a:t>
            </a:r>
          </a:p>
          <a:p>
            <a:pPr>
              <a:buFontTx/>
              <a:buChar char="-"/>
            </a:pPr>
            <a:r>
              <a:rPr lang="tr-TR" sz="2400" dirty="0" smtClean="0"/>
              <a:t>Yardım isteyin!</a:t>
            </a:r>
            <a:endParaRPr lang="tr-TR" sz="2400" dirty="0" smtClean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1438</TotalTime>
  <Words>181</Words>
  <Application>Microsoft Office PowerPoint</Application>
  <PresentationFormat>Geniş ekran</PresentationFormat>
  <Paragraphs>30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Apple Chancery</vt:lpstr>
      <vt:lpstr>Arial</vt:lpstr>
      <vt:lpstr>Calibri</vt:lpstr>
      <vt:lpstr>Century Gothic</vt:lpstr>
      <vt:lpstr>Wingdings 3</vt:lpstr>
      <vt:lpstr>Duman</vt:lpstr>
      <vt:lpstr>Stresle başa çıkma yöntemleri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çalışanlarının riskleri</dc:title>
  <dc:creator>seyma</dc:creator>
  <cp:lastModifiedBy>mert ocak</cp:lastModifiedBy>
  <cp:revision>23</cp:revision>
  <dcterms:created xsi:type="dcterms:W3CDTF">2018-02-24T16:56:48Z</dcterms:created>
  <dcterms:modified xsi:type="dcterms:W3CDTF">2020-01-17T11:40:16Z</dcterms:modified>
</cp:coreProperties>
</file>