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35" r:id="rId1"/>
    <p:sldMasterId id="2147483947" r:id="rId2"/>
  </p:sldMasterIdLst>
  <p:notesMasterIdLst>
    <p:notesMasterId r:id="rId12"/>
  </p:notesMasterIdLst>
  <p:sldIdLst>
    <p:sldId id="292" r:id="rId3"/>
    <p:sldId id="276" r:id="rId4"/>
    <p:sldId id="277" r:id="rId5"/>
    <p:sldId id="291" r:id="rId6"/>
    <p:sldId id="290" r:id="rId7"/>
    <p:sldId id="278" r:id="rId8"/>
    <p:sldId id="293" r:id="rId9"/>
    <p:sldId id="294" r:id="rId10"/>
    <p:sldId id="29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EFFD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78" autoAdjust="0"/>
    <p:restoredTop sz="94660"/>
  </p:normalViewPr>
  <p:slideViewPr>
    <p:cSldViewPr snapToGrid="0" snapToObjects="1">
      <p:cViewPr varScale="1">
        <p:scale>
          <a:sx n="65" d="100"/>
          <a:sy n="65" d="100"/>
        </p:scale>
        <p:origin x="756" y="40"/>
      </p:cViewPr>
      <p:guideLst>
        <p:guide orient="horz" pos="2160"/>
        <p:guide pos="3840"/>
      </p:guideLst>
    </p:cSldViewPr>
  </p:slideViewPr>
  <p:notesTextViewPr>
    <p:cViewPr>
      <p:scale>
        <a:sx n="100" d="100"/>
        <a:sy n="100" d="100"/>
      </p:scale>
      <p:origin x="0" y="0"/>
    </p:cViewPr>
  </p:notesTextViewPr>
  <p:notesViewPr>
    <p:cSldViewPr snapToGrid="0" snapToObjects="1">
      <p:cViewPr varScale="1">
        <p:scale>
          <a:sx n="68" d="100"/>
          <a:sy n="68" d="100"/>
        </p:scale>
        <p:origin x="3101" y="5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2E0B55-E32B-FD40-BD1D-E6A191A9BBAA}" type="datetimeFigureOut">
              <a:rPr lang="en-US" smtClean="0"/>
              <a:t>5/31/2020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DB4D74-0D15-A94B-B96E-FFCE1DF07852}" type="slidenum">
              <a:rPr lang="en-US" smtClean="0"/>
              <a:t>‹#›</a:t>
            </a:fld>
            <a:endParaRPr lang="en-US"/>
          </a:p>
        </p:txBody>
      </p:sp>
    </p:spTree>
    <p:extLst>
      <p:ext uri="{BB962C8B-B14F-4D97-AF65-F5344CB8AC3E}">
        <p14:creationId xmlns:p14="http://schemas.microsoft.com/office/powerpoint/2010/main" val="67605304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2</a:t>
            </a:fld>
            <a:endParaRPr lang="en-US"/>
          </a:p>
        </p:txBody>
      </p:sp>
    </p:spTree>
    <p:extLst>
      <p:ext uri="{BB962C8B-B14F-4D97-AF65-F5344CB8AC3E}">
        <p14:creationId xmlns:p14="http://schemas.microsoft.com/office/powerpoint/2010/main" val="38166164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3</a:t>
            </a:fld>
            <a:endParaRPr lang="en-US"/>
          </a:p>
        </p:txBody>
      </p:sp>
    </p:spTree>
    <p:extLst>
      <p:ext uri="{BB962C8B-B14F-4D97-AF65-F5344CB8AC3E}">
        <p14:creationId xmlns:p14="http://schemas.microsoft.com/office/powerpoint/2010/main" val="28335140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6</a:t>
            </a:fld>
            <a:endParaRPr lang="en-US"/>
          </a:p>
        </p:txBody>
      </p:sp>
    </p:spTree>
    <p:extLst>
      <p:ext uri="{BB962C8B-B14F-4D97-AF65-F5344CB8AC3E}">
        <p14:creationId xmlns:p14="http://schemas.microsoft.com/office/powerpoint/2010/main" val="40103465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2395295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490741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38133255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914400" y="2130426"/>
            <a:ext cx="10363200" cy="1470025"/>
          </a:xfrm>
        </p:spPr>
        <p:txBody>
          <a:bodyPr/>
          <a:lstStyle>
            <a:lvl1pPr algn="ctr">
              <a:defRPr>
                <a:latin typeface="Verdana" panose="020B0604030504040204" pitchFamily="34" charset="0"/>
                <a:ea typeface="Verdana" panose="020B0604030504040204" pitchFamily="34" charset="0"/>
                <a:cs typeface="Verdana" panose="020B0604030504040204" pitchFamily="34" charset="0"/>
              </a:defRPr>
            </a:lvl1pPr>
          </a:lstStyle>
          <a:p>
            <a:r>
              <a:rPr lang="tr-TR" dirty="0" smtClean="0"/>
              <a:t>Asıl başlık stili için tıklatın</a:t>
            </a:r>
            <a:endParaRPr lang="tr-TR" dirty="0"/>
          </a:p>
        </p:txBody>
      </p:sp>
      <p:sp>
        <p:nvSpPr>
          <p:cNvPr id="3" name="Alt Başlık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dirty="0" smtClean="0"/>
              <a:t>Asıl alt başlık stilini düzenlemek için tıklatın</a:t>
            </a:r>
            <a:endParaRPr lang="tr-TR" dirty="0"/>
          </a:p>
        </p:txBody>
      </p:sp>
      <p:sp>
        <p:nvSpPr>
          <p:cNvPr id="4" name="Veri Yer Tutucusu 3"/>
          <p:cNvSpPr>
            <a:spLocks noGrp="1"/>
          </p:cNvSpPr>
          <p:nvPr>
            <p:ph type="dt" sz="half" idx="10"/>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fld id="{37DEC90F-93E7-493E-90B1-B0A24C29881C}" type="datetimeFigureOut">
              <a:rPr lang="tr-TR" smtClean="0"/>
              <a:pPr/>
              <a:t>31.05.2020</a:t>
            </a:fld>
            <a:endParaRPr lang="tr-TR"/>
          </a:p>
        </p:txBody>
      </p:sp>
      <p:sp>
        <p:nvSpPr>
          <p:cNvPr id="5" name="Altbilgi Yer Tutucusu 4"/>
          <p:cNvSpPr>
            <a:spLocks noGrp="1"/>
          </p:cNvSpPr>
          <p:nvPr>
            <p:ph type="ftr" sz="quarter" idx="11"/>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endParaRPr lang="tr-TR"/>
          </a:p>
        </p:txBody>
      </p:sp>
      <p:sp>
        <p:nvSpPr>
          <p:cNvPr id="6" name="Slayt Numarası Yer Tutucusu 5"/>
          <p:cNvSpPr>
            <a:spLocks noGrp="1"/>
          </p:cNvSpPr>
          <p:nvPr>
            <p:ph type="sldNum" sz="quarter" idx="12"/>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fld id="{274D928B-AB4A-49F7-BC3E-D9C5595CAF5C}" type="slidenum">
              <a:rPr lang="tr-TR" smtClean="0"/>
              <a:pPr/>
              <a:t>‹#›</a:t>
            </a:fld>
            <a:endParaRPr lang="tr-TR"/>
          </a:p>
        </p:txBody>
      </p:sp>
    </p:spTree>
    <p:extLst>
      <p:ext uri="{BB962C8B-B14F-4D97-AF65-F5344CB8AC3E}">
        <p14:creationId xmlns:p14="http://schemas.microsoft.com/office/powerpoint/2010/main" val="3631583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9614859" cy="1143000"/>
          </a:xfrm>
        </p:spPr>
        <p:txBody>
          <a:bodyPr/>
          <a:lstStyle/>
          <a:p>
            <a:r>
              <a:rPr lang="tr-TR" dirty="0" smtClean="0"/>
              <a:t>Asıl başlık stili için tıklatın</a:t>
            </a:r>
            <a:endParaRPr lang="tr-TR" dirty="0"/>
          </a:p>
        </p:txBody>
      </p:sp>
      <p:sp>
        <p:nvSpPr>
          <p:cNvPr id="3" name="İçerik Yer Tutucusu 2"/>
          <p:cNvSpPr>
            <a:spLocks noGrp="1"/>
          </p:cNvSpPr>
          <p:nvPr>
            <p:ph idx="1"/>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vl2pPr>
              <a:defRPr>
                <a:latin typeface="Verdana" panose="020B0604030504040204" pitchFamily="34" charset="0"/>
                <a:ea typeface="Verdana" panose="020B0604030504040204" pitchFamily="34" charset="0"/>
                <a:cs typeface="Verdana" panose="020B0604030504040204" pitchFamily="34" charset="0"/>
              </a:defRPr>
            </a:lvl2pPr>
            <a:lvl3pPr>
              <a:defRPr>
                <a:latin typeface="Verdana" panose="020B0604030504040204" pitchFamily="34" charset="0"/>
                <a:ea typeface="Verdana" panose="020B0604030504040204" pitchFamily="34" charset="0"/>
                <a:cs typeface="Verdana" panose="020B0604030504040204" pitchFamily="34" charset="0"/>
              </a:defRPr>
            </a:lvl3pPr>
            <a:lvl4pPr>
              <a:defRPr>
                <a:latin typeface="Verdana" panose="020B0604030504040204" pitchFamily="34" charset="0"/>
                <a:ea typeface="Verdana" panose="020B0604030504040204" pitchFamily="34" charset="0"/>
                <a:cs typeface="Verdana" panose="020B0604030504040204" pitchFamily="34" charset="0"/>
              </a:defRPr>
            </a:lvl4pPr>
            <a:lvl5pPr>
              <a:defRPr>
                <a:latin typeface="Verdana" panose="020B0604030504040204" pitchFamily="34" charset="0"/>
                <a:ea typeface="Verdana" panose="020B0604030504040204" pitchFamily="34" charset="0"/>
                <a:cs typeface="Verdana" panose="020B0604030504040204" pitchFamily="34" charset="0"/>
              </a:defRPr>
            </a:lvl5p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Veri Yer Tutucusu 3"/>
          <p:cNvSpPr>
            <a:spLocks noGrp="1"/>
          </p:cNvSpPr>
          <p:nvPr>
            <p:ph type="dt" sz="half" idx="10"/>
          </p:nvPr>
        </p:nvSpPr>
        <p:spPr/>
        <p:txBody>
          <a:bodyPr/>
          <a:lstStyle/>
          <a:p>
            <a:fld id="{37DEC90F-93E7-493E-90B1-B0A24C29881C}" type="datetimeFigureOut">
              <a:rPr lang="tr-TR" smtClean="0"/>
              <a:t>31.05.2020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4D928B-AB4A-49F7-BC3E-D9C5595CAF5C}" type="slidenum">
              <a:rPr lang="tr-TR" smtClean="0"/>
              <a:t>‹#›</a:t>
            </a:fld>
            <a:endParaRPr lang="tr-TR"/>
          </a:p>
        </p:txBody>
      </p:sp>
      <p:pic>
        <p:nvPicPr>
          <p:cNvPr id="8" name="Resim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0469" y="188641"/>
            <a:ext cx="1775520" cy="1310067"/>
          </a:xfrm>
          <a:prstGeom prst="rect">
            <a:avLst/>
          </a:prstGeom>
        </p:spPr>
      </p:pic>
    </p:spTree>
    <p:extLst>
      <p:ext uri="{BB962C8B-B14F-4D97-AF65-F5344CB8AC3E}">
        <p14:creationId xmlns:p14="http://schemas.microsoft.com/office/powerpoint/2010/main" val="38887070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9710869" cy="1143000"/>
          </a:xfrm>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7DEC90F-93E7-493E-90B1-B0A24C29881C}" type="datetimeFigureOut">
              <a:rPr lang="tr-TR" smtClean="0"/>
              <a:t>31.05.2020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4D928B-AB4A-49F7-BC3E-D9C5595CAF5C}" type="slidenum">
              <a:rPr lang="tr-TR" smtClean="0"/>
              <a:t>‹#›</a:t>
            </a:fld>
            <a:endParaRPr lang="tr-TR"/>
          </a:p>
        </p:txBody>
      </p:sp>
      <p:pic>
        <p:nvPicPr>
          <p:cNvPr id="8" name="Resim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0469" y="188641"/>
            <a:ext cx="1775520" cy="1310067"/>
          </a:xfrm>
          <a:prstGeom prst="rect">
            <a:avLst/>
          </a:prstGeom>
        </p:spPr>
      </p:pic>
    </p:spTree>
    <p:extLst>
      <p:ext uri="{BB962C8B-B14F-4D97-AF65-F5344CB8AC3E}">
        <p14:creationId xmlns:p14="http://schemas.microsoft.com/office/powerpoint/2010/main" val="2317258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7DEC90F-93E7-493E-90B1-B0A24C29881C}" type="datetimeFigureOut">
              <a:rPr lang="tr-TR" smtClean="0"/>
              <a:t>31.05.2020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4D928B-AB4A-49F7-BC3E-D9C5595CAF5C}" type="slidenum">
              <a:rPr lang="tr-TR" smtClean="0"/>
              <a:t>‹#›</a:t>
            </a:fld>
            <a:endParaRPr lang="tr-TR"/>
          </a:p>
        </p:txBody>
      </p:sp>
    </p:spTree>
    <p:extLst>
      <p:ext uri="{BB962C8B-B14F-4D97-AF65-F5344CB8AC3E}">
        <p14:creationId xmlns:p14="http://schemas.microsoft.com/office/powerpoint/2010/main" val="1931231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772374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C7B2F76-6856-B34B-B37B-5D0FF7542D1F}" type="datetimeFigureOut">
              <a:rPr lang="en-US" smtClean="0"/>
              <a:t>5/31/2020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pic>
        <p:nvPicPr>
          <p:cNvPr id="7" name="Resim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02351" y="44028"/>
            <a:ext cx="1589649" cy="1638722"/>
          </a:xfrm>
          <a:prstGeom prst="rect">
            <a:avLst/>
          </a:prstGeom>
        </p:spPr>
      </p:pic>
    </p:spTree>
    <p:extLst>
      <p:ext uri="{BB962C8B-B14F-4D97-AF65-F5344CB8AC3E}">
        <p14:creationId xmlns:p14="http://schemas.microsoft.com/office/powerpoint/2010/main" val="158840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C7B2F76-6856-B34B-B37B-5D0FF7542D1F}" type="datetimeFigureOut">
              <a:rPr lang="en-US" smtClean="0"/>
              <a:t>5/31/2020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108403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C7B2F76-6856-B34B-B37B-5D0FF7542D1F}" type="datetimeFigureOut">
              <a:rPr lang="en-US" smtClean="0"/>
              <a:t>5/31/2020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1271034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C7B2F76-6856-B34B-B37B-5D0FF7542D1F}" type="datetimeFigureOut">
              <a:rPr lang="en-US" smtClean="0"/>
              <a:t>5/31/2020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518321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7B2F76-6856-B34B-B37B-5D0FF7542D1F}" type="datetimeFigureOut">
              <a:rPr lang="en-US" smtClean="0"/>
              <a:t>5/31/2020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3174046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C7B2F76-6856-B34B-B37B-5D0FF7542D1F}" type="datetimeFigureOut">
              <a:rPr lang="en-US" smtClean="0"/>
              <a:t>5/31/2020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3325647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C7B2F76-6856-B34B-B37B-5D0FF7542D1F}" type="datetimeFigureOut">
              <a:rPr lang="en-US" smtClean="0"/>
              <a:t>5/31/2020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2607653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7B2F76-6856-B34B-B37B-5D0FF7542D1F}" type="datetimeFigureOut">
              <a:rPr lang="en-US" smtClean="0"/>
              <a:t>5/31/2020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9269F-1902-CC4E-9ED1-734966E2D439}" type="slidenum">
              <a:rPr lang="en-US" smtClean="0"/>
              <a:t>‹#›</a:t>
            </a:fld>
            <a:endParaRPr lang="en-US"/>
          </a:p>
        </p:txBody>
      </p:sp>
    </p:spTree>
    <p:extLst>
      <p:ext uri="{BB962C8B-B14F-4D97-AF65-F5344CB8AC3E}">
        <p14:creationId xmlns:p14="http://schemas.microsoft.com/office/powerpoint/2010/main" val="1612163288"/>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09600" y="274638"/>
            <a:ext cx="10959008" cy="1143000"/>
          </a:xfrm>
          <a:prstGeom prst="rect">
            <a:avLst/>
          </a:prstGeom>
        </p:spPr>
        <p:txBody>
          <a:bodyPr vert="horz" lIns="91440" tIns="45720" rIns="91440" bIns="45720" rtlCol="0" anchor="ctr">
            <a:normAutofit/>
          </a:bodyPr>
          <a:lstStyle/>
          <a:p>
            <a:r>
              <a:rPr lang="tr-TR" dirty="0" smtClean="0"/>
              <a:t>Asıl başlık stili için tıklatın</a:t>
            </a:r>
            <a:endParaRPr lang="tr-TR" dirty="0"/>
          </a:p>
        </p:txBody>
      </p:sp>
      <p:sp>
        <p:nvSpPr>
          <p:cNvPr id="3" name="Metin Yer Tutucusu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Veri Yer Tutucusu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fld id="{37DEC90F-93E7-493E-90B1-B0A24C29881C}" type="datetimeFigureOut">
              <a:rPr lang="tr-TR" smtClean="0"/>
              <a:pPr/>
              <a:t>31.05.2020</a:t>
            </a:fld>
            <a:endParaRPr lang="tr-TR"/>
          </a:p>
        </p:txBody>
      </p:sp>
      <p:sp>
        <p:nvSpPr>
          <p:cNvPr id="5" name="Altbilgi Yer Tutucusu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endParaRPr lang="tr-TR"/>
          </a:p>
        </p:txBody>
      </p:sp>
      <p:sp>
        <p:nvSpPr>
          <p:cNvPr id="6" name="Slayt Numarası Yer Tutucusu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fld id="{274D928B-AB4A-49F7-BC3E-D9C5595CAF5C}" type="slidenum">
              <a:rPr lang="tr-TR" smtClean="0"/>
              <a:pPr/>
              <a:t>‹#›</a:t>
            </a:fld>
            <a:endParaRPr lang="tr-TR"/>
          </a:p>
        </p:txBody>
      </p:sp>
    </p:spTree>
    <p:extLst>
      <p:ext uri="{BB962C8B-B14F-4D97-AF65-F5344CB8AC3E}">
        <p14:creationId xmlns:p14="http://schemas.microsoft.com/office/powerpoint/2010/main" val="3610980964"/>
      </p:ext>
    </p:extLst>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Lst>
  <p:txStyles>
    <p:titleStyle>
      <a:lvl1pPr algn="l" defTabSz="914400" rtl="0" eaLnBrk="1" latinLnBrk="0" hangingPunct="1">
        <a:spcBef>
          <a:spcPct val="0"/>
        </a:spcBef>
        <a:buNone/>
        <a:defRPr sz="38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a:xfrm>
            <a:off x="245806" y="226142"/>
            <a:ext cx="10422194" cy="924232"/>
          </a:xfrm>
        </p:spPr>
        <p:txBody>
          <a:bodyPr>
            <a:normAutofit fontScale="90000"/>
          </a:bodyPr>
          <a:lstStyle/>
          <a:p>
            <a:r>
              <a:rPr lang="tr-TR" dirty="0"/>
              <a:t/>
            </a:r>
            <a:br>
              <a:rPr lang="tr-TR" dirty="0"/>
            </a:br>
            <a:r>
              <a:rPr lang="tr-TR" sz="4000" dirty="0"/>
              <a:t>FİŞİN BAŞLIĞI</a:t>
            </a:r>
          </a:p>
        </p:txBody>
      </p:sp>
      <p:sp>
        <p:nvSpPr>
          <p:cNvPr id="5" name="Alt Başlık 4"/>
          <p:cNvSpPr>
            <a:spLocks noGrp="1"/>
          </p:cNvSpPr>
          <p:nvPr>
            <p:ph type="subTitle" idx="1"/>
          </p:nvPr>
        </p:nvSpPr>
        <p:spPr>
          <a:xfrm>
            <a:off x="245806" y="1052052"/>
            <a:ext cx="10422194" cy="5712542"/>
          </a:xfrm>
        </p:spPr>
        <p:txBody>
          <a:bodyPr>
            <a:normAutofit fontScale="62500" lnSpcReduction="20000"/>
          </a:bodyPr>
          <a:lstStyle/>
          <a:p>
            <a:r>
              <a:rPr lang="tr-TR" dirty="0"/>
              <a:t> </a:t>
            </a:r>
          </a:p>
          <a:p>
            <a:pPr>
              <a:lnSpc>
                <a:spcPct val="120000"/>
              </a:lnSpc>
            </a:pPr>
            <a:r>
              <a:rPr lang="tr-TR" b="1" dirty="0"/>
              <a:t>YAZAR ADININ KAYDI</a:t>
            </a:r>
            <a:endParaRPr lang="tr-TR" dirty="0"/>
          </a:p>
          <a:p>
            <a:pPr algn="l">
              <a:lnSpc>
                <a:spcPct val="120000"/>
              </a:lnSpc>
            </a:pPr>
            <a:r>
              <a:rPr lang="tr-TR" sz="4100" dirty="0"/>
              <a:t>Yazarlar fişin başlığına en tanındıkları adları ile kaydedilirler. Bu adın, yazarın gerçek adı, lakabı, mahlası veya iğreti adı olması önemli değildir. Önemli olan okuyucuların o yazarı hangi adla tanıyacağıdır</a:t>
            </a:r>
            <a:r>
              <a:rPr lang="tr-TR" sz="4100" dirty="0" smtClean="0"/>
              <a:t>.</a:t>
            </a:r>
          </a:p>
          <a:p>
            <a:pPr algn="l">
              <a:lnSpc>
                <a:spcPct val="120000"/>
              </a:lnSpc>
            </a:pPr>
            <a:endParaRPr lang="tr-TR" sz="4100" dirty="0"/>
          </a:p>
          <a:p>
            <a:pPr algn="l">
              <a:lnSpc>
                <a:spcPct val="120000"/>
              </a:lnSpc>
            </a:pPr>
            <a:r>
              <a:rPr lang="tr-TR" sz="4100" dirty="0"/>
              <a:t> </a:t>
            </a:r>
            <a:r>
              <a:rPr lang="tr-TR" sz="4100" dirty="0" smtClean="0"/>
              <a:t>		 </a:t>
            </a:r>
            <a:r>
              <a:rPr lang="tr-TR" sz="4100" b="1" dirty="0"/>
              <a:t>Halikarnas Balıkçısı                                         Server </a:t>
            </a:r>
            <a:r>
              <a:rPr lang="tr-TR" sz="4100" b="1" dirty="0" smtClean="0"/>
              <a:t>Bedii</a:t>
            </a:r>
          </a:p>
          <a:p>
            <a:pPr algn="l">
              <a:lnSpc>
                <a:spcPct val="120000"/>
              </a:lnSpc>
            </a:pPr>
            <a:endParaRPr lang="tr-TR" sz="4100" dirty="0"/>
          </a:p>
          <a:p>
            <a:pPr algn="l">
              <a:lnSpc>
                <a:spcPct val="120000"/>
              </a:lnSpc>
            </a:pPr>
            <a:r>
              <a:rPr lang="tr-TR" sz="4100" dirty="0" smtClean="0"/>
              <a:t>Yazar </a:t>
            </a:r>
            <a:r>
              <a:rPr lang="tr-TR" sz="4100" dirty="0"/>
              <a:t>olan ve bu sebeple fişin başlığına yazılacak kişilerin adları, kaydedilmesi arasında uyulması gereken kurallar vardır. Çünkü kişilerin adları değişik ülkelerde, değişik zaman ve durumlarda farklılıklar gösterir ve kayıt sırasında bunların göz önüne alınması gerekir. </a:t>
            </a:r>
            <a:r>
              <a:rPr lang="tr-TR" dirty="0"/>
              <a:t> </a:t>
            </a:r>
          </a:p>
          <a:p>
            <a:r>
              <a:rPr lang="tr-TR" dirty="0"/>
              <a:t> </a:t>
            </a:r>
          </a:p>
        </p:txBody>
      </p:sp>
    </p:spTree>
    <p:extLst>
      <p:ext uri="{BB962C8B-B14F-4D97-AF65-F5344CB8AC3E}">
        <p14:creationId xmlns:p14="http://schemas.microsoft.com/office/powerpoint/2010/main" val="2359597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1" y="561860"/>
            <a:ext cx="7730168" cy="915248"/>
          </a:xfrm>
        </p:spPr>
        <p:txBody>
          <a:bodyPr>
            <a:normAutofit fontScale="90000"/>
          </a:bodyPr>
          <a:lstStyle/>
          <a:p>
            <a:r>
              <a:rPr lang="tr-TR" dirty="0" smtClean="0"/>
              <a:t/>
            </a:r>
            <a:br>
              <a:rPr lang="tr-TR" dirty="0" smtClean="0"/>
            </a:br>
            <a:r>
              <a:rPr lang="tr-TR" dirty="0"/>
              <a:t/>
            </a:r>
            <a:br>
              <a:rPr lang="tr-TR" dirty="0"/>
            </a:br>
            <a:r>
              <a:rPr lang="tr-TR" dirty="0" smtClean="0"/>
              <a:t/>
            </a:r>
            <a:br>
              <a:rPr lang="tr-TR" dirty="0" smtClean="0"/>
            </a:br>
            <a:r>
              <a:rPr lang="tr-TR" dirty="0"/>
              <a:t/>
            </a:r>
            <a:br>
              <a:rPr lang="tr-TR" dirty="0"/>
            </a:br>
            <a:r>
              <a:rPr lang="tr-TR" sz="4000" dirty="0">
                <a:latin typeface="+mn-lt"/>
              </a:rPr>
              <a:t>Fişin Başlığı: Yazar Adı Girişi</a:t>
            </a:r>
          </a:p>
        </p:txBody>
      </p:sp>
      <p:sp>
        <p:nvSpPr>
          <p:cNvPr id="3" name="Text Placeholder 2"/>
          <p:cNvSpPr>
            <a:spLocks noGrp="1"/>
          </p:cNvSpPr>
          <p:nvPr>
            <p:ph type="body" idx="1"/>
          </p:nvPr>
        </p:nvSpPr>
        <p:spPr>
          <a:xfrm>
            <a:off x="619432" y="1477108"/>
            <a:ext cx="9415156" cy="5380892"/>
          </a:xfrm>
        </p:spPr>
        <p:txBody>
          <a:bodyPr>
            <a:normAutofit/>
          </a:bodyPr>
          <a:lstStyle/>
          <a:p>
            <a:r>
              <a:rPr lang="tr-TR" dirty="0"/>
              <a:t>	</a:t>
            </a:r>
            <a:endParaRPr lang="tr-TR" dirty="0" smtClean="0"/>
          </a:p>
          <a:p>
            <a:pPr>
              <a:lnSpc>
                <a:spcPct val="120000"/>
              </a:lnSpc>
            </a:pPr>
            <a:r>
              <a:rPr lang="tr-TR" sz="3000" dirty="0">
                <a:solidFill>
                  <a:schemeClr val="tx1"/>
                </a:solidFill>
              </a:rPr>
              <a:t>Kişi adlarında soyadı da bulunan ülkelerin ve zamanların yazarları, fişin başlığına "soyadı" altında kaydedilir. Yeni ad, soyadı başa alınarak yazılır, bunu da yazarın öz ad veya adları İzler</a:t>
            </a:r>
            <a:r>
              <a:rPr lang="tr-TR" sz="3000" dirty="0" smtClean="0">
                <a:solidFill>
                  <a:schemeClr val="tx1"/>
                </a:solidFill>
              </a:rPr>
              <a:t>:</a:t>
            </a:r>
          </a:p>
          <a:p>
            <a:pPr>
              <a:lnSpc>
                <a:spcPct val="120000"/>
              </a:lnSpc>
            </a:pPr>
            <a:endParaRPr lang="tr-TR" sz="3000" dirty="0">
              <a:solidFill>
                <a:schemeClr val="tx1"/>
              </a:solidFill>
            </a:endParaRPr>
          </a:p>
          <a:p>
            <a:pPr>
              <a:lnSpc>
                <a:spcPct val="120000"/>
              </a:lnSpc>
            </a:pPr>
            <a:r>
              <a:rPr lang="tr-TR" sz="3000" dirty="0">
                <a:solidFill>
                  <a:schemeClr val="tx1"/>
                </a:solidFill>
              </a:rPr>
              <a:t> </a:t>
            </a:r>
            <a:r>
              <a:rPr lang="tr-TR" sz="3000" dirty="0" smtClean="0">
                <a:solidFill>
                  <a:schemeClr val="tx1"/>
                </a:solidFill>
              </a:rPr>
              <a:t>	Ersoy</a:t>
            </a:r>
            <a:r>
              <a:rPr lang="tr-TR" sz="3000" dirty="0">
                <a:solidFill>
                  <a:schemeClr val="tx1"/>
                </a:solidFill>
              </a:rPr>
              <a:t>, Mehmet Akif               </a:t>
            </a:r>
            <a:r>
              <a:rPr lang="tr-TR" sz="3000" dirty="0" smtClean="0">
                <a:solidFill>
                  <a:schemeClr val="tx1"/>
                </a:solidFill>
              </a:rPr>
              <a:t>      </a:t>
            </a:r>
            <a:r>
              <a:rPr lang="tr-TR" sz="3000" dirty="0">
                <a:solidFill>
                  <a:schemeClr val="tx1"/>
                </a:solidFill>
              </a:rPr>
              <a:t>Verne, </a:t>
            </a:r>
            <a:r>
              <a:rPr lang="tr-TR" sz="3000" dirty="0" err="1">
                <a:solidFill>
                  <a:schemeClr val="tx1"/>
                </a:solidFill>
              </a:rPr>
              <a:t>Julles</a:t>
            </a:r>
            <a:endParaRPr lang="tr-TR" sz="3000" dirty="0">
              <a:solidFill>
                <a:schemeClr val="tx1"/>
              </a:solidFill>
            </a:endParaRPr>
          </a:p>
          <a:p>
            <a:pPr>
              <a:lnSpc>
                <a:spcPct val="120000"/>
              </a:lnSpc>
            </a:pPr>
            <a:r>
              <a:rPr lang="tr-TR" sz="3000" dirty="0" smtClean="0">
                <a:solidFill>
                  <a:schemeClr val="tx1"/>
                </a:solidFill>
              </a:rPr>
              <a:t>	Sefa</a:t>
            </a:r>
            <a:r>
              <a:rPr lang="tr-TR" sz="3000" dirty="0">
                <a:solidFill>
                  <a:schemeClr val="tx1"/>
                </a:solidFill>
              </a:rPr>
              <a:t>, Peyami                            </a:t>
            </a:r>
            <a:r>
              <a:rPr lang="tr-TR" sz="3000" dirty="0" smtClean="0">
                <a:solidFill>
                  <a:schemeClr val="tx1"/>
                </a:solidFill>
              </a:rPr>
              <a:t>     </a:t>
            </a:r>
            <a:r>
              <a:rPr lang="tr-TR" sz="3000" dirty="0">
                <a:solidFill>
                  <a:schemeClr val="tx1"/>
                </a:solidFill>
              </a:rPr>
              <a:t>La </a:t>
            </a:r>
            <a:r>
              <a:rPr lang="tr-TR" sz="3000" dirty="0" err="1">
                <a:solidFill>
                  <a:schemeClr val="tx1"/>
                </a:solidFill>
              </a:rPr>
              <a:t>Fontaine</a:t>
            </a:r>
            <a:r>
              <a:rPr lang="tr-TR" sz="3000" dirty="0">
                <a:solidFill>
                  <a:schemeClr val="tx1"/>
                </a:solidFill>
              </a:rPr>
              <a:t>, Jean de</a:t>
            </a:r>
          </a:p>
          <a:p>
            <a:pPr>
              <a:lnSpc>
                <a:spcPct val="120000"/>
              </a:lnSpc>
            </a:pPr>
            <a:endParaRPr lang="tr-TR" sz="3000" dirty="0" smtClean="0">
              <a:solidFill>
                <a:schemeClr val="tx1"/>
              </a:solidFill>
            </a:endParaRPr>
          </a:p>
          <a:p>
            <a:endParaRPr lang="tr-TR" sz="2800" dirty="0" smtClean="0">
              <a:solidFill>
                <a:schemeClr val="tx1"/>
              </a:solidFill>
              <a:cs typeface="Times New Roman" panose="02020603050405020304" pitchFamily="18" charset="0"/>
            </a:endParaRPr>
          </a:p>
          <a:p>
            <a:endParaRPr lang="tr-TR" dirty="0"/>
          </a:p>
        </p:txBody>
      </p:sp>
      <p:sp>
        <p:nvSpPr>
          <p:cNvPr id="4" name="Dikdörtgen 3"/>
          <p:cNvSpPr/>
          <p:nvPr/>
        </p:nvSpPr>
        <p:spPr>
          <a:xfrm>
            <a:off x="10675784" y="17253"/>
            <a:ext cx="1377838" cy="15117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tr-TR" dirty="0"/>
          </a:p>
        </p:txBody>
      </p:sp>
    </p:spTree>
    <p:extLst>
      <p:ext uri="{BB962C8B-B14F-4D97-AF65-F5344CB8AC3E}">
        <p14:creationId xmlns:p14="http://schemas.microsoft.com/office/powerpoint/2010/main" val="26113661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1" y="495758"/>
            <a:ext cx="6850965" cy="1107959"/>
          </a:xfrm>
        </p:spPr>
        <p:txBody>
          <a:bodyPr>
            <a:normAutofit fontScale="90000"/>
          </a:bodyPr>
          <a:lstStyle/>
          <a:p>
            <a:r>
              <a:rPr lang="tr-TR" dirty="0" smtClean="0"/>
              <a:t/>
            </a:r>
            <a:br>
              <a:rPr lang="tr-TR" dirty="0" smtClean="0"/>
            </a:br>
            <a:r>
              <a:rPr lang="tr-TR" dirty="0"/>
              <a:t/>
            </a:r>
            <a:br>
              <a:rPr lang="tr-TR" dirty="0"/>
            </a:br>
            <a:r>
              <a:rPr lang="tr-TR" dirty="0" smtClean="0"/>
              <a:t/>
            </a:r>
            <a:br>
              <a:rPr lang="tr-TR" dirty="0" smtClean="0"/>
            </a:br>
            <a:r>
              <a:rPr lang="tr-TR" dirty="0"/>
              <a:t/>
            </a:r>
            <a:br>
              <a:rPr lang="tr-TR" dirty="0"/>
            </a:br>
            <a:r>
              <a:rPr lang="tr-TR" sz="4000" dirty="0"/>
              <a:t>Fişin Başlığı: Yazar Adı Girişi</a:t>
            </a:r>
          </a:p>
        </p:txBody>
      </p:sp>
      <p:sp>
        <p:nvSpPr>
          <p:cNvPr id="3" name="Text Placeholder 2"/>
          <p:cNvSpPr>
            <a:spLocks noGrp="1"/>
          </p:cNvSpPr>
          <p:nvPr>
            <p:ph type="body" idx="1"/>
          </p:nvPr>
        </p:nvSpPr>
        <p:spPr>
          <a:xfrm>
            <a:off x="1524002" y="1603717"/>
            <a:ext cx="8510587" cy="5254283"/>
          </a:xfrm>
        </p:spPr>
        <p:txBody>
          <a:bodyPr>
            <a:normAutofit/>
          </a:bodyPr>
          <a:lstStyle/>
          <a:p>
            <a:r>
              <a:rPr lang="tr-TR" dirty="0"/>
              <a:t>	</a:t>
            </a:r>
            <a:endParaRPr lang="tr-TR" dirty="0" smtClean="0"/>
          </a:p>
          <a:p>
            <a:endParaRPr lang="tr-TR" sz="2800" dirty="0" smtClean="0"/>
          </a:p>
          <a:p>
            <a:r>
              <a:rPr lang="tr-TR" sz="2800" dirty="0" smtClean="0">
                <a:solidFill>
                  <a:schemeClr val="tx1"/>
                </a:solidFill>
              </a:rPr>
              <a:t>Adlarında </a:t>
            </a:r>
            <a:r>
              <a:rPr lang="tr-TR" sz="2800" dirty="0">
                <a:solidFill>
                  <a:schemeClr val="tx1"/>
                </a:solidFill>
              </a:rPr>
              <a:t>soyadı bulunmayan veya soyadı kullanmayan </a:t>
            </a:r>
            <a:r>
              <a:rPr lang="tr-TR" sz="2800" dirty="0" smtClean="0">
                <a:solidFill>
                  <a:schemeClr val="tx1"/>
                </a:solidFill>
              </a:rPr>
              <a:t>yazarlar ise söyleniş sırasına göre </a:t>
            </a:r>
            <a:r>
              <a:rPr lang="tr-TR" sz="2800" dirty="0">
                <a:solidFill>
                  <a:schemeClr val="tx1"/>
                </a:solidFill>
              </a:rPr>
              <a:t>kaydedilir:</a:t>
            </a:r>
          </a:p>
          <a:p>
            <a:r>
              <a:rPr lang="tr-TR" sz="2800" dirty="0"/>
              <a:t> </a:t>
            </a:r>
          </a:p>
          <a:p>
            <a:r>
              <a:rPr lang="tr-TR" sz="2800" b="1" dirty="0">
                <a:solidFill>
                  <a:schemeClr val="tx1"/>
                </a:solidFill>
              </a:rPr>
              <a:t>Ömer Seyfettin                   </a:t>
            </a:r>
            <a:r>
              <a:rPr lang="tr-TR" sz="2800" b="1" dirty="0" smtClean="0">
                <a:solidFill>
                  <a:schemeClr val="tx1"/>
                </a:solidFill>
              </a:rPr>
              <a:t>     </a:t>
            </a:r>
            <a:r>
              <a:rPr lang="tr-TR" sz="2800" b="1" dirty="0">
                <a:solidFill>
                  <a:schemeClr val="tx1"/>
                </a:solidFill>
              </a:rPr>
              <a:t>Yaşar Kemal   </a:t>
            </a:r>
            <a:endParaRPr lang="tr-TR" sz="2800" b="1" dirty="0" smtClean="0">
              <a:solidFill>
                <a:schemeClr val="tx1"/>
              </a:solidFill>
            </a:endParaRPr>
          </a:p>
          <a:p>
            <a:r>
              <a:rPr lang="tr-TR" sz="2800" b="1" dirty="0" smtClean="0">
                <a:solidFill>
                  <a:schemeClr val="tx1"/>
                </a:solidFill>
              </a:rPr>
              <a:t>Aziz Nesin                                 Ziya Gökalp </a:t>
            </a:r>
            <a:endParaRPr lang="tr-TR" sz="2800" dirty="0">
              <a:solidFill>
                <a:schemeClr val="tx1"/>
              </a:solidFill>
            </a:endParaRPr>
          </a:p>
          <a:p>
            <a:endParaRPr lang="tr-TR" dirty="0">
              <a:solidFill>
                <a:schemeClr val="tx1"/>
              </a:solidFill>
            </a:endParaRPr>
          </a:p>
        </p:txBody>
      </p:sp>
      <p:sp>
        <p:nvSpPr>
          <p:cNvPr id="4" name="Dikdörtgen 3"/>
          <p:cNvSpPr/>
          <p:nvPr/>
        </p:nvSpPr>
        <p:spPr>
          <a:xfrm>
            <a:off x="10675784" y="17253"/>
            <a:ext cx="1377838" cy="15117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tr-TR" dirty="0"/>
          </a:p>
        </p:txBody>
      </p:sp>
    </p:spTree>
    <p:extLst>
      <p:ext uri="{BB962C8B-B14F-4D97-AF65-F5344CB8AC3E}">
        <p14:creationId xmlns:p14="http://schemas.microsoft.com/office/powerpoint/2010/main" val="6005249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a:xfrm>
            <a:off x="245806" y="226142"/>
            <a:ext cx="10422194" cy="924232"/>
          </a:xfrm>
        </p:spPr>
        <p:txBody>
          <a:bodyPr>
            <a:normAutofit fontScale="90000"/>
          </a:bodyPr>
          <a:lstStyle/>
          <a:p>
            <a:r>
              <a:rPr lang="tr-TR" dirty="0"/>
              <a:t/>
            </a:r>
            <a:br>
              <a:rPr lang="tr-TR" dirty="0"/>
            </a:br>
            <a:r>
              <a:rPr lang="tr-TR" sz="4000" dirty="0"/>
              <a:t>Fişin Başlığı: Yazar Adı Girişi</a:t>
            </a:r>
          </a:p>
        </p:txBody>
      </p:sp>
      <p:sp>
        <p:nvSpPr>
          <p:cNvPr id="5" name="Alt Başlık 4"/>
          <p:cNvSpPr>
            <a:spLocks noGrp="1"/>
          </p:cNvSpPr>
          <p:nvPr>
            <p:ph type="subTitle" idx="1"/>
          </p:nvPr>
        </p:nvSpPr>
        <p:spPr>
          <a:xfrm>
            <a:off x="245806" y="1150374"/>
            <a:ext cx="10422194" cy="5614220"/>
          </a:xfrm>
        </p:spPr>
        <p:txBody>
          <a:bodyPr>
            <a:normAutofit fontScale="92500" lnSpcReduction="20000"/>
          </a:bodyPr>
          <a:lstStyle/>
          <a:p>
            <a:r>
              <a:rPr lang="tr-TR" dirty="0"/>
              <a:t> </a:t>
            </a:r>
          </a:p>
          <a:p>
            <a:pPr algn="l"/>
            <a:r>
              <a:rPr lang="tr-TR" dirty="0" smtClean="0"/>
              <a:t>Yazar </a:t>
            </a:r>
            <a:r>
              <a:rPr lang="tr-TR" dirty="0"/>
              <a:t>adları fişin başlığına alınırken eserin üzerinde bu adla birlikte </a:t>
            </a:r>
            <a:r>
              <a:rPr lang="tr-TR" dirty="0" smtClean="0"/>
              <a:t>bulunan </a:t>
            </a:r>
            <a:r>
              <a:rPr lang="tr-TR" dirty="0" err="1"/>
              <a:t>ünvanlar</a:t>
            </a:r>
            <a:r>
              <a:rPr lang="tr-TR" dirty="0"/>
              <a:t> başlığa yazılmaz. </a:t>
            </a:r>
          </a:p>
          <a:p>
            <a:pPr>
              <a:lnSpc>
                <a:spcPct val="120000"/>
              </a:lnSpc>
            </a:pPr>
            <a:r>
              <a:rPr lang="tr-TR" dirty="0"/>
              <a:t>	Gazi Mustafa Kemal---Atatürk, Mustafa Kemal</a:t>
            </a:r>
          </a:p>
          <a:p>
            <a:pPr>
              <a:lnSpc>
                <a:spcPct val="120000"/>
              </a:lnSpc>
            </a:pPr>
            <a:r>
              <a:rPr lang="tr-TR" dirty="0" smtClean="0">
                <a:cs typeface="Times New Roman" panose="02020603050405020304" pitchFamily="18" charset="0"/>
              </a:rPr>
              <a:t>Mareşal </a:t>
            </a:r>
            <a:r>
              <a:rPr lang="tr-TR" dirty="0">
                <a:cs typeface="Times New Roman" panose="02020603050405020304" pitchFamily="18" charset="0"/>
              </a:rPr>
              <a:t>Fevzi Çakmak---- Çakmak, </a:t>
            </a:r>
            <a:r>
              <a:rPr lang="tr-TR" dirty="0" smtClean="0">
                <a:cs typeface="Times New Roman" panose="02020603050405020304" pitchFamily="18" charset="0"/>
              </a:rPr>
              <a:t>Fevzi</a:t>
            </a:r>
          </a:p>
          <a:p>
            <a:pPr>
              <a:lnSpc>
                <a:spcPct val="120000"/>
              </a:lnSpc>
            </a:pPr>
            <a:r>
              <a:rPr lang="tr-TR" dirty="0" smtClean="0">
                <a:cs typeface="Times New Roman" panose="02020603050405020304" pitchFamily="18" charset="0"/>
              </a:rPr>
              <a:t>Prof. Dr. Osman Ersoy----Ersoy, Osman</a:t>
            </a:r>
            <a:endParaRPr lang="tr-TR" dirty="0">
              <a:cs typeface="Times New Roman" panose="02020603050405020304" pitchFamily="18" charset="0"/>
            </a:endParaRPr>
          </a:p>
          <a:p>
            <a:pPr algn="l"/>
            <a:endParaRPr lang="tr-TR" dirty="0"/>
          </a:p>
          <a:p>
            <a:pPr algn="l"/>
            <a:r>
              <a:rPr lang="tr-TR" dirty="0" smtClean="0"/>
              <a:t>Aynı </a:t>
            </a:r>
            <a:r>
              <a:rPr lang="tr-TR" dirty="0"/>
              <a:t>adlı kişilerin ayırt edilmesini sağlamak için, bunların adlarına doğum ve ölüm </a:t>
            </a:r>
            <a:r>
              <a:rPr lang="tr-TR" dirty="0" smtClean="0"/>
              <a:t>tarihleri eklenir</a:t>
            </a:r>
            <a:r>
              <a:rPr lang="tr-TR" dirty="0"/>
              <a:t>:</a:t>
            </a:r>
          </a:p>
          <a:p>
            <a:r>
              <a:rPr lang="tr-TR" dirty="0"/>
              <a:t> </a:t>
            </a:r>
          </a:p>
          <a:p>
            <a:r>
              <a:rPr lang="tr-TR" b="1" dirty="0"/>
              <a:t>Smith, John, 1924-</a:t>
            </a:r>
            <a:endParaRPr lang="tr-TR" dirty="0"/>
          </a:p>
          <a:p>
            <a:r>
              <a:rPr lang="tr-TR" b="1" dirty="0"/>
              <a:t>Smith, John, 1940(19 Ocak)-</a:t>
            </a:r>
            <a:endParaRPr lang="tr-TR" dirty="0"/>
          </a:p>
          <a:p>
            <a:r>
              <a:rPr lang="tr-TR" b="1" dirty="0"/>
              <a:t>Smith, John, 1940(2 Mart)-</a:t>
            </a:r>
            <a:endParaRPr lang="tr-TR" dirty="0"/>
          </a:p>
          <a:p>
            <a:r>
              <a:rPr lang="tr-TR" b="1" dirty="0"/>
              <a:t>Smith, John, 1897-1896</a:t>
            </a:r>
            <a:endParaRPr lang="tr-TR" dirty="0"/>
          </a:p>
          <a:p>
            <a:r>
              <a:rPr lang="tr-TR" dirty="0"/>
              <a:t> </a:t>
            </a:r>
          </a:p>
        </p:txBody>
      </p:sp>
    </p:spTree>
    <p:extLst>
      <p:ext uri="{BB962C8B-B14F-4D97-AF65-F5344CB8AC3E}">
        <p14:creationId xmlns:p14="http://schemas.microsoft.com/office/powerpoint/2010/main" val="179750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a:xfrm>
            <a:off x="245806" y="226142"/>
            <a:ext cx="10422194" cy="924232"/>
          </a:xfrm>
        </p:spPr>
        <p:txBody>
          <a:bodyPr>
            <a:normAutofit fontScale="90000"/>
          </a:bodyPr>
          <a:lstStyle/>
          <a:p>
            <a:r>
              <a:rPr lang="tr-TR" dirty="0"/>
              <a:t/>
            </a:r>
            <a:br>
              <a:rPr lang="tr-TR" dirty="0"/>
            </a:br>
            <a:r>
              <a:rPr lang="tr-TR" sz="4000" dirty="0"/>
              <a:t>Fişin Başlığı: Yazar Adı Girişi</a:t>
            </a:r>
          </a:p>
        </p:txBody>
      </p:sp>
      <p:sp>
        <p:nvSpPr>
          <p:cNvPr id="5" name="Alt Başlık 4"/>
          <p:cNvSpPr>
            <a:spLocks noGrp="1"/>
          </p:cNvSpPr>
          <p:nvPr>
            <p:ph type="subTitle" idx="1"/>
          </p:nvPr>
        </p:nvSpPr>
        <p:spPr>
          <a:xfrm>
            <a:off x="245806" y="1278194"/>
            <a:ext cx="10422194" cy="5486400"/>
          </a:xfrm>
        </p:spPr>
        <p:txBody>
          <a:bodyPr>
            <a:normAutofit/>
          </a:bodyPr>
          <a:lstStyle/>
          <a:p>
            <a:r>
              <a:rPr lang="tr-TR" dirty="0"/>
              <a:t> </a:t>
            </a:r>
          </a:p>
          <a:p>
            <a:pPr algn="l">
              <a:lnSpc>
                <a:spcPct val="150000"/>
              </a:lnSpc>
            </a:pPr>
            <a:r>
              <a:rPr lang="tr-TR" dirty="0" smtClean="0"/>
              <a:t>Yazar </a:t>
            </a:r>
            <a:r>
              <a:rPr lang="tr-TR" dirty="0"/>
              <a:t>adlarının fişin başlığına yazılışında rastlanabilecek, başka özel durumlar da olabilir: Adın bir takım öntakılara sahip bulunması gibi durumlarda adın hangi öğesinin başa alınacağını belirlemek için Danışma Kaynaklarına Türk yazarları için (öncellikle Türkiye Bibliyografyasına) bakılmalıdır.</a:t>
            </a:r>
          </a:p>
          <a:p>
            <a:pPr algn="l"/>
            <a:r>
              <a:rPr lang="tr-TR" dirty="0"/>
              <a:t> </a:t>
            </a:r>
          </a:p>
          <a:p>
            <a:pPr algn="l"/>
            <a:endParaRPr lang="tr-TR" dirty="0"/>
          </a:p>
        </p:txBody>
      </p:sp>
    </p:spTree>
    <p:extLst>
      <p:ext uri="{BB962C8B-B14F-4D97-AF65-F5344CB8AC3E}">
        <p14:creationId xmlns:p14="http://schemas.microsoft.com/office/powerpoint/2010/main" val="146894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1" y="572877"/>
            <a:ext cx="7160455" cy="964667"/>
          </a:xfrm>
        </p:spPr>
        <p:txBody>
          <a:bodyPr>
            <a:normAutofit fontScale="90000"/>
          </a:bodyPr>
          <a:lstStyle/>
          <a:p>
            <a:r>
              <a:rPr lang="tr-TR" dirty="0" smtClean="0"/>
              <a:t/>
            </a:r>
            <a:br>
              <a:rPr lang="tr-TR" dirty="0" smtClean="0"/>
            </a:br>
            <a:r>
              <a:rPr lang="tr-TR" dirty="0" smtClean="0"/>
              <a:t/>
            </a:r>
            <a:br>
              <a:rPr lang="tr-TR" dirty="0" smtClean="0"/>
            </a:br>
            <a:r>
              <a:rPr lang="tr-TR" sz="3600" b="1" dirty="0">
                <a:latin typeface="Times New Roman" panose="02020603050405020304" pitchFamily="18" charset="0"/>
                <a:cs typeface="Times New Roman" panose="02020603050405020304" pitchFamily="18" charset="0"/>
              </a:rPr>
              <a:t/>
            </a:r>
            <a:br>
              <a:rPr lang="tr-TR" sz="3600" b="1" dirty="0">
                <a:latin typeface="Times New Roman" panose="02020603050405020304" pitchFamily="18" charset="0"/>
                <a:cs typeface="Times New Roman" panose="02020603050405020304" pitchFamily="18" charset="0"/>
              </a:rPr>
            </a:br>
            <a:r>
              <a:rPr lang="tr-TR" sz="4400" dirty="0"/>
              <a:t>Fişin Başlığı: Çok yazarlı eserler </a:t>
            </a:r>
            <a:endParaRPr lang="tr-TR" sz="4400" dirty="0">
              <a:latin typeface="+mn-lt"/>
            </a:endParaRPr>
          </a:p>
        </p:txBody>
      </p:sp>
      <p:sp>
        <p:nvSpPr>
          <p:cNvPr id="3" name="Text Placeholder 2"/>
          <p:cNvSpPr>
            <a:spLocks noGrp="1"/>
          </p:cNvSpPr>
          <p:nvPr>
            <p:ph type="body" idx="1"/>
          </p:nvPr>
        </p:nvSpPr>
        <p:spPr>
          <a:xfrm>
            <a:off x="1524000" y="1537545"/>
            <a:ext cx="9144000" cy="5121164"/>
          </a:xfrm>
        </p:spPr>
        <p:txBody>
          <a:bodyPr>
            <a:noAutofit/>
          </a:bodyPr>
          <a:lstStyle/>
          <a:p>
            <a:endParaRPr lang="tr-TR" sz="2800" b="1" dirty="0">
              <a:solidFill>
                <a:schemeClr val="tx1"/>
              </a:solidFill>
            </a:endParaRPr>
          </a:p>
          <a:p>
            <a:r>
              <a:rPr lang="tr-TR" sz="3200" dirty="0" smtClean="0">
                <a:solidFill>
                  <a:schemeClr val="tx1"/>
                </a:solidFill>
              </a:rPr>
              <a:t>a</a:t>
            </a:r>
            <a:r>
              <a:rPr lang="tr-TR" sz="3200" dirty="0">
                <a:solidFill>
                  <a:schemeClr val="tx1"/>
                </a:solidFill>
              </a:rPr>
              <a:t>) Yazar sayısı iki veya üç </a:t>
            </a:r>
            <a:r>
              <a:rPr lang="tr-TR" sz="3200" dirty="0" smtClean="0">
                <a:solidFill>
                  <a:schemeClr val="tx1"/>
                </a:solidFill>
              </a:rPr>
              <a:t>kişiden oluşuyorsa, </a:t>
            </a:r>
            <a:r>
              <a:rPr lang="tr-TR" sz="3200" dirty="0">
                <a:solidFill>
                  <a:schemeClr val="tx1"/>
                </a:solidFill>
              </a:rPr>
              <a:t>adı eserin </a:t>
            </a:r>
            <a:r>
              <a:rPr lang="tr-TR" sz="3200" dirty="0" smtClean="0">
                <a:solidFill>
                  <a:schemeClr val="tx1"/>
                </a:solidFill>
              </a:rPr>
              <a:t>iç kapağında </a:t>
            </a:r>
            <a:r>
              <a:rPr lang="tr-TR" sz="3200" dirty="0">
                <a:solidFill>
                  <a:schemeClr val="tx1"/>
                </a:solidFill>
              </a:rPr>
              <a:t>ilk önce verilen yazarın adı </a:t>
            </a:r>
            <a:r>
              <a:rPr lang="tr-TR" sz="3200" dirty="0" smtClean="0">
                <a:solidFill>
                  <a:schemeClr val="tx1"/>
                </a:solidFill>
              </a:rPr>
              <a:t>başlık olarak alınır. </a:t>
            </a:r>
          </a:p>
          <a:p>
            <a:r>
              <a:rPr lang="tr-TR" sz="3200" dirty="0" smtClean="0">
                <a:solidFill>
                  <a:schemeClr val="tx1"/>
                </a:solidFill>
              </a:rPr>
              <a:t>b</a:t>
            </a:r>
            <a:r>
              <a:rPr lang="tr-TR" sz="3200" dirty="0">
                <a:solidFill>
                  <a:schemeClr val="tx1"/>
                </a:solidFill>
              </a:rPr>
              <a:t>) Yazar sayısı üçten </a:t>
            </a:r>
            <a:r>
              <a:rPr lang="tr-TR" sz="3200" dirty="0" smtClean="0">
                <a:solidFill>
                  <a:schemeClr val="tx1"/>
                </a:solidFill>
              </a:rPr>
              <a:t>çok olan, veya yazarı bilinmeyen eserlerde temel </a:t>
            </a:r>
            <a:r>
              <a:rPr lang="tr-TR" sz="3200" dirty="0">
                <a:solidFill>
                  <a:schemeClr val="tx1"/>
                </a:solidFill>
              </a:rPr>
              <a:t>girişi eser adından yapılır</a:t>
            </a:r>
            <a:r>
              <a:rPr lang="tr-TR" sz="3200" dirty="0" smtClean="0">
                <a:solidFill>
                  <a:schemeClr val="bg1">
                    <a:lumMod val="65000"/>
                  </a:schemeClr>
                </a:solidFill>
              </a:rPr>
              <a:t>.</a:t>
            </a:r>
            <a:endParaRPr lang="tr-TR" sz="3200" dirty="0">
              <a:solidFill>
                <a:schemeClr val="bg1">
                  <a:lumMod val="65000"/>
                </a:schemeClr>
              </a:solidFill>
            </a:endParaRPr>
          </a:p>
        </p:txBody>
      </p:sp>
      <p:sp>
        <p:nvSpPr>
          <p:cNvPr id="4" name="Dikdörtgen 3"/>
          <p:cNvSpPr/>
          <p:nvPr/>
        </p:nvSpPr>
        <p:spPr>
          <a:xfrm>
            <a:off x="10675784" y="17253"/>
            <a:ext cx="1377838" cy="15117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tr-TR" dirty="0"/>
          </a:p>
        </p:txBody>
      </p:sp>
    </p:spTree>
    <p:extLst>
      <p:ext uri="{BB962C8B-B14F-4D97-AF65-F5344CB8AC3E}">
        <p14:creationId xmlns:p14="http://schemas.microsoft.com/office/powerpoint/2010/main" val="20379805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34297"/>
            <a:ext cx="9144000" cy="943897"/>
          </a:xfrm>
        </p:spPr>
        <p:txBody>
          <a:bodyPr>
            <a:normAutofit/>
          </a:bodyPr>
          <a:lstStyle/>
          <a:p>
            <a:r>
              <a:rPr lang="tr-TR" dirty="0" smtClean="0"/>
              <a:t>Tek </a:t>
            </a:r>
            <a:r>
              <a:rPr lang="en-US" dirty="0" err="1" smtClean="0"/>
              <a:t>yazarlı</a:t>
            </a:r>
            <a:r>
              <a:rPr lang="en-US" dirty="0" smtClean="0"/>
              <a:t> </a:t>
            </a:r>
            <a:r>
              <a:rPr lang="tr-TR" dirty="0" smtClean="0"/>
              <a:t>eserler</a:t>
            </a:r>
            <a:endParaRPr lang="en-US" dirty="0"/>
          </a:p>
        </p:txBody>
      </p:sp>
      <p:sp>
        <p:nvSpPr>
          <p:cNvPr id="3" name="Content Placeholder 2"/>
          <p:cNvSpPr>
            <a:spLocks noGrp="1"/>
          </p:cNvSpPr>
          <p:nvPr>
            <p:ph type="subTitle" idx="1"/>
          </p:nvPr>
        </p:nvSpPr>
        <p:spPr>
          <a:xfrm>
            <a:off x="501445" y="1474839"/>
            <a:ext cx="10166555" cy="5053780"/>
          </a:xfrm>
        </p:spPr>
        <p:txBody>
          <a:bodyPr>
            <a:normAutofit/>
          </a:bodyPr>
          <a:lstStyle/>
          <a:p>
            <a:pPr marL="68580" indent="0" algn="l">
              <a:buNone/>
            </a:pPr>
            <a:r>
              <a:rPr lang="tr-TR" dirty="0" smtClean="0"/>
              <a:t>Yer no</a:t>
            </a:r>
            <a:r>
              <a:rPr lang="tr-TR" dirty="0"/>
              <a:t>	</a:t>
            </a:r>
            <a:endParaRPr lang="tr-TR" dirty="0" smtClean="0"/>
          </a:p>
          <a:p>
            <a:pPr marL="68580" indent="0" algn="l">
              <a:buNone/>
            </a:pPr>
            <a:r>
              <a:rPr lang="tr-TR" dirty="0"/>
              <a:t>	</a:t>
            </a:r>
            <a:r>
              <a:rPr lang="en-US" dirty="0" err="1" smtClean="0"/>
              <a:t>Soyad</a:t>
            </a:r>
            <a:r>
              <a:rPr lang="en-US" dirty="0" smtClean="0"/>
              <a:t>, </a:t>
            </a:r>
            <a:r>
              <a:rPr lang="en-US" dirty="0" err="1" smtClean="0"/>
              <a:t>Adı</a:t>
            </a:r>
            <a:endParaRPr lang="tr-TR" dirty="0"/>
          </a:p>
          <a:p>
            <a:pPr marL="68580" indent="0" algn="l">
              <a:buNone/>
            </a:pPr>
            <a:r>
              <a:rPr lang="tr-TR" dirty="0" smtClean="0"/>
              <a:t>	Öze</a:t>
            </a:r>
            <a:r>
              <a:rPr lang="en-US" dirty="0" err="1" smtClean="0"/>
              <a:t>ser</a:t>
            </a:r>
            <a:r>
              <a:rPr lang="en-US" dirty="0" smtClean="0"/>
              <a:t> </a:t>
            </a:r>
            <a:r>
              <a:rPr lang="en-US" dirty="0" err="1" smtClean="0"/>
              <a:t>adı</a:t>
            </a:r>
            <a:r>
              <a:rPr lang="en-US" dirty="0" smtClean="0"/>
              <a:t> = </a:t>
            </a:r>
            <a:r>
              <a:rPr lang="en-US" dirty="0" err="1" smtClean="0"/>
              <a:t>paralel</a:t>
            </a:r>
            <a:r>
              <a:rPr lang="en-US" dirty="0" smtClean="0"/>
              <a:t> </a:t>
            </a:r>
            <a:r>
              <a:rPr lang="en-US" dirty="0" err="1" smtClean="0"/>
              <a:t>eser</a:t>
            </a:r>
            <a:r>
              <a:rPr lang="en-US" dirty="0" smtClean="0"/>
              <a:t> </a:t>
            </a:r>
            <a:r>
              <a:rPr lang="en-US" dirty="0" err="1" smtClean="0"/>
              <a:t>adı</a:t>
            </a:r>
            <a:r>
              <a:rPr lang="en-US" dirty="0" smtClean="0"/>
              <a:t> : </a:t>
            </a:r>
            <a:r>
              <a:rPr lang="tr-TR" dirty="0" smtClean="0"/>
              <a:t>başka </a:t>
            </a:r>
            <a:r>
              <a:rPr lang="en-US" dirty="0" err="1" smtClean="0"/>
              <a:t>eser</a:t>
            </a:r>
            <a:r>
              <a:rPr lang="en-US" dirty="0" smtClean="0"/>
              <a:t> </a:t>
            </a:r>
            <a:r>
              <a:rPr lang="tr-TR" dirty="0" smtClean="0"/>
              <a:t>a</a:t>
            </a:r>
            <a:r>
              <a:rPr lang="en-US" dirty="0" smtClean="0"/>
              <a:t>dı / </a:t>
            </a:r>
            <a:r>
              <a:rPr lang="en-US" dirty="0" err="1" smtClean="0"/>
              <a:t>Adı</a:t>
            </a:r>
            <a:r>
              <a:rPr lang="en-US" dirty="0" smtClean="0"/>
              <a:t> </a:t>
            </a:r>
            <a:r>
              <a:rPr lang="en-US" dirty="0" err="1" smtClean="0"/>
              <a:t>Soyadı</a:t>
            </a:r>
            <a:r>
              <a:rPr lang="tr-TR" dirty="0" smtClean="0"/>
              <a:t>. – </a:t>
            </a:r>
            <a:r>
              <a:rPr lang="en-US" dirty="0" err="1" smtClean="0"/>
              <a:t>basım</a:t>
            </a:r>
            <a:r>
              <a:rPr lang="tr-TR" dirty="0" smtClean="0"/>
              <a:t> 	bilgisi   	/ varsa basıma bağlı sorumlu</a:t>
            </a:r>
            <a:r>
              <a:rPr lang="en-US" dirty="0" smtClean="0"/>
              <a:t>.</a:t>
            </a:r>
            <a:r>
              <a:rPr lang="tr-TR" dirty="0" smtClean="0"/>
              <a:t>--</a:t>
            </a:r>
            <a:r>
              <a:rPr lang="en-US" dirty="0" smtClean="0"/>
              <a:t> </a:t>
            </a:r>
            <a:r>
              <a:rPr lang="en-US" dirty="0" err="1" smtClean="0"/>
              <a:t>Yayı</a:t>
            </a:r>
            <a:r>
              <a:rPr lang="tr-TR" dirty="0" smtClean="0"/>
              <a:t>n</a:t>
            </a:r>
            <a:r>
              <a:rPr lang="en-US" dirty="0" err="1" smtClean="0"/>
              <a:t>yeri</a:t>
            </a:r>
            <a:r>
              <a:rPr lang="en-US" dirty="0" smtClean="0"/>
              <a:t> :</a:t>
            </a:r>
            <a:r>
              <a:rPr lang="tr-TR" dirty="0" smtClean="0"/>
              <a:t> </a:t>
            </a:r>
            <a:r>
              <a:rPr lang="en-US" dirty="0" err="1" smtClean="0"/>
              <a:t>Yayınlayan</a:t>
            </a:r>
            <a:r>
              <a:rPr lang="en-US" dirty="0" smtClean="0"/>
              <a:t>, </a:t>
            </a:r>
            <a:r>
              <a:rPr lang="en-US" dirty="0" err="1" smtClean="0"/>
              <a:t>Yayın</a:t>
            </a:r>
            <a:r>
              <a:rPr lang="tr-TR" dirty="0" smtClean="0"/>
              <a:t> </a:t>
            </a:r>
            <a:r>
              <a:rPr lang="en-US" dirty="0" err="1" smtClean="0"/>
              <a:t>tarihi</a:t>
            </a:r>
            <a:r>
              <a:rPr lang="en-US" dirty="0" smtClean="0"/>
              <a:t>.</a:t>
            </a:r>
          </a:p>
          <a:p>
            <a:pPr marL="68580" indent="0" algn="l">
              <a:buNone/>
            </a:pPr>
            <a:r>
              <a:rPr lang="en-US" dirty="0" smtClean="0"/>
              <a:t>             </a:t>
            </a:r>
            <a:endParaRPr lang="tr-TR" dirty="0" smtClean="0"/>
          </a:p>
          <a:p>
            <a:pPr marL="68580" indent="0" algn="l">
              <a:buNone/>
            </a:pPr>
            <a:r>
              <a:rPr lang="tr-TR" dirty="0"/>
              <a:t>	</a:t>
            </a:r>
            <a:r>
              <a:rPr lang="en-US" dirty="0" smtClean="0"/>
              <a:t>X,112 s : res., </a:t>
            </a:r>
            <a:r>
              <a:rPr lang="en-US" dirty="0" err="1" smtClean="0"/>
              <a:t>hrt</a:t>
            </a:r>
            <a:r>
              <a:rPr lang="en-US" dirty="0" smtClean="0"/>
              <a:t> ; 24 cm. –( </a:t>
            </a:r>
            <a:r>
              <a:rPr lang="en-US" dirty="0" err="1" smtClean="0"/>
              <a:t>Dizi</a:t>
            </a:r>
            <a:r>
              <a:rPr lang="en-US" dirty="0" smtClean="0"/>
              <a:t> </a:t>
            </a:r>
            <a:r>
              <a:rPr lang="en-US" dirty="0" err="1" smtClean="0"/>
              <a:t>adı</a:t>
            </a:r>
            <a:r>
              <a:rPr lang="en-US" dirty="0" smtClean="0"/>
              <a:t>; </a:t>
            </a:r>
            <a:r>
              <a:rPr lang="tr-TR" dirty="0" smtClean="0"/>
              <a:t>dizi n</a:t>
            </a:r>
            <a:r>
              <a:rPr lang="en-US" dirty="0" smtClean="0"/>
              <a:t>o</a:t>
            </a:r>
            <a:r>
              <a:rPr lang="tr-TR" dirty="0" smtClean="0"/>
              <a:t>.)</a:t>
            </a:r>
            <a:endParaRPr lang="tr-TR" dirty="0"/>
          </a:p>
          <a:p>
            <a:pPr marL="68580" indent="0" algn="l">
              <a:buNone/>
            </a:pPr>
            <a:r>
              <a:rPr lang="tr-TR" dirty="0" smtClean="0"/>
              <a:t>	Notlar</a:t>
            </a:r>
            <a:r>
              <a:rPr lang="en-US" dirty="0" smtClean="0"/>
              <a:t>.</a:t>
            </a:r>
            <a:endParaRPr lang="tr-TR" dirty="0" smtClean="0"/>
          </a:p>
          <a:p>
            <a:pPr marL="68580" indent="0" algn="l">
              <a:buNone/>
            </a:pPr>
            <a:r>
              <a:rPr lang="tr-TR" dirty="0"/>
              <a:t>	</a:t>
            </a:r>
            <a:r>
              <a:rPr lang="tr-TR" dirty="0" smtClean="0"/>
              <a:t>ISBN</a:t>
            </a:r>
            <a:endParaRPr lang="en-US" dirty="0" smtClean="0"/>
          </a:p>
          <a:p>
            <a:pPr marL="68580" indent="0" algn="l">
              <a:buNone/>
            </a:pPr>
            <a:r>
              <a:rPr lang="en-US" dirty="0"/>
              <a:t> </a:t>
            </a:r>
            <a:r>
              <a:rPr lang="en-US" dirty="0" smtClean="0"/>
              <a:t>           </a:t>
            </a:r>
            <a:r>
              <a:rPr lang="tr-TR" dirty="0" smtClean="0"/>
              <a:t>1</a:t>
            </a:r>
            <a:r>
              <a:rPr lang="en-US" dirty="0" smtClean="0"/>
              <a:t>. </a:t>
            </a:r>
            <a:r>
              <a:rPr lang="en-US" dirty="0" err="1" smtClean="0"/>
              <a:t>Konu</a:t>
            </a:r>
            <a:r>
              <a:rPr lang="en-US" dirty="0" smtClean="0"/>
              <a:t>  I. </a:t>
            </a:r>
            <a:r>
              <a:rPr lang="en-US" dirty="0" err="1" smtClean="0"/>
              <a:t>Soyadı</a:t>
            </a:r>
            <a:r>
              <a:rPr lang="en-US" dirty="0" smtClean="0"/>
              <a:t>, </a:t>
            </a:r>
            <a:r>
              <a:rPr lang="en-US" dirty="0" err="1" smtClean="0"/>
              <a:t>Adı</a:t>
            </a:r>
            <a:r>
              <a:rPr lang="en-US" dirty="0" smtClean="0"/>
              <a:t> </a:t>
            </a:r>
            <a:r>
              <a:rPr lang="en-US" dirty="0" err="1" smtClean="0"/>
              <a:t>II.e.a</a:t>
            </a:r>
            <a:r>
              <a:rPr lang="en-US" dirty="0" smtClean="0"/>
              <a:t>.</a:t>
            </a:r>
            <a:endParaRPr lang="en-US" dirty="0"/>
          </a:p>
        </p:txBody>
      </p:sp>
    </p:spTree>
    <p:extLst>
      <p:ext uri="{BB962C8B-B14F-4D97-AF65-F5344CB8AC3E}">
        <p14:creationId xmlns:p14="http://schemas.microsoft.com/office/powerpoint/2010/main" val="4066335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34297"/>
            <a:ext cx="9144000" cy="845574"/>
          </a:xfrm>
        </p:spPr>
        <p:txBody>
          <a:bodyPr>
            <a:normAutofit fontScale="90000"/>
          </a:bodyPr>
          <a:lstStyle/>
          <a:p>
            <a:r>
              <a:rPr lang="en-US" dirty="0" err="1" smtClean="0"/>
              <a:t>İki</a:t>
            </a:r>
            <a:r>
              <a:rPr lang="en-US" dirty="0" smtClean="0"/>
              <a:t> </a:t>
            </a:r>
            <a:r>
              <a:rPr lang="en-US" dirty="0" err="1"/>
              <a:t>yazarlı</a:t>
            </a:r>
            <a:r>
              <a:rPr lang="en-US" dirty="0"/>
              <a:t> </a:t>
            </a:r>
            <a:r>
              <a:rPr lang="en-US" dirty="0" err="1"/>
              <a:t>katalog</a:t>
            </a:r>
            <a:r>
              <a:rPr lang="en-US" dirty="0"/>
              <a:t> </a:t>
            </a:r>
            <a:r>
              <a:rPr lang="en-US" dirty="0" err="1"/>
              <a:t>örneği</a:t>
            </a:r>
            <a:endParaRPr lang="en-US" dirty="0"/>
          </a:p>
        </p:txBody>
      </p:sp>
      <p:sp>
        <p:nvSpPr>
          <p:cNvPr id="3" name="Content Placeholder 2"/>
          <p:cNvSpPr>
            <a:spLocks noGrp="1"/>
          </p:cNvSpPr>
          <p:nvPr>
            <p:ph type="subTitle" idx="1"/>
          </p:nvPr>
        </p:nvSpPr>
        <p:spPr>
          <a:xfrm>
            <a:off x="265471" y="1455173"/>
            <a:ext cx="10402529" cy="4827639"/>
          </a:xfrm>
        </p:spPr>
        <p:txBody>
          <a:bodyPr>
            <a:normAutofit/>
          </a:bodyPr>
          <a:lstStyle/>
          <a:p>
            <a:pPr marL="68580" indent="0" algn="just">
              <a:buNone/>
            </a:pPr>
            <a:r>
              <a:rPr lang="en-US" dirty="0" err="1" smtClean="0"/>
              <a:t>Yer</a:t>
            </a:r>
            <a:r>
              <a:rPr lang="en-US" dirty="0" smtClean="0"/>
              <a:t> no</a:t>
            </a:r>
            <a:endParaRPr lang="tr-TR" dirty="0" smtClean="0"/>
          </a:p>
          <a:p>
            <a:pPr marL="68580" indent="0" algn="just">
              <a:buNone/>
            </a:pPr>
            <a:r>
              <a:rPr lang="tr-TR" dirty="0"/>
              <a:t>	</a:t>
            </a:r>
            <a:r>
              <a:rPr lang="en-US" dirty="0" err="1" smtClean="0"/>
              <a:t>Soyad</a:t>
            </a:r>
            <a:r>
              <a:rPr lang="en-US" dirty="0" smtClean="0"/>
              <a:t>, </a:t>
            </a:r>
            <a:r>
              <a:rPr lang="en-US" dirty="0" err="1" smtClean="0"/>
              <a:t>Adı</a:t>
            </a:r>
            <a:endParaRPr lang="tr-TR" dirty="0" smtClean="0"/>
          </a:p>
          <a:p>
            <a:pPr marL="68580" indent="0" algn="just">
              <a:buNone/>
            </a:pPr>
            <a:r>
              <a:rPr lang="tr-TR" dirty="0"/>
              <a:t>		</a:t>
            </a:r>
            <a:r>
              <a:rPr lang="en-US" dirty="0" err="1" smtClean="0"/>
              <a:t>Eser</a:t>
            </a:r>
            <a:r>
              <a:rPr lang="en-US" dirty="0" smtClean="0"/>
              <a:t> </a:t>
            </a:r>
            <a:r>
              <a:rPr lang="en-US" dirty="0" err="1" smtClean="0"/>
              <a:t>adı</a:t>
            </a:r>
            <a:r>
              <a:rPr lang="en-US" dirty="0" smtClean="0"/>
              <a:t> = </a:t>
            </a:r>
            <a:r>
              <a:rPr lang="en-US" dirty="0" err="1" smtClean="0"/>
              <a:t>paralel</a:t>
            </a:r>
            <a:r>
              <a:rPr lang="en-US" dirty="0" smtClean="0"/>
              <a:t> </a:t>
            </a:r>
            <a:r>
              <a:rPr lang="en-US" dirty="0" err="1" smtClean="0"/>
              <a:t>eser</a:t>
            </a:r>
            <a:r>
              <a:rPr lang="en-US" dirty="0" smtClean="0"/>
              <a:t> </a:t>
            </a:r>
            <a:r>
              <a:rPr lang="en-US" dirty="0" err="1" smtClean="0"/>
              <a:t>adı</a:t>
            </a:r>
            <a:r>
              <a:rPr lang="en-US" dirty="0" smtClean="0"/>
              <a:t> : alt </a:t>
            </a:r>
            <a:r>
              <a:rPr lang="tr-TR" dirty="0" smtClean="0"/>
              <a:t>e</a:t>
            </a:r>
            <a:r>
              <a:rPr lang="en-US" dirty="0" err="1" smtClean="0"/>
              <a:t>ser</a:t>
            </a:r>
            <a:r>
              <a:rPr lang="en-US" dirty="0" smtClean="0"/>
              <a:t> </a:t>
            </a:r>
            <a:r>
              <a:rPr lang="en-US" dirty="0" err="1" smtClean="0"/>
              <a:t>adı</a:t>
            </a:r>
            <a:r>
              <a:rPr lang="en-US" dirty="0" smtClean="0"/>
              <a:t> / </a:t>
            </a:r>
            <a:r>
              <a:rPr lang="en-US" dirty="0" err="1" smtClean="0"/>
              <a:t>Yazarlar</a:t>
            </a:r>
            <a:r>
              <a:rPr lang="en-US" dirty="0" smtClean="0"/>
              <a:t> </a:t>
            </a:r>
            <a:r>
              <a:rPr lang="en-US" dirty="0" err="1" smtClean="0"/>
              <a:t>Adı</a:t>
            </a:r>
            <a:r>
              <a:rPr lang="en-US" dirty="0" smtClean="0"/>
              <a:t> </a:t>
            </a:r>
            <a:r>
              <a:rPr lang="en-US" dirty="0" err="1" smtClean="0"/>
              <a:t>Soyadı</a:t>
            </a:r>
            <a:r>
              <a:rPr lang="en-US" dirty="0" smtClean="0"/>
              <a:t>, </a:t>
            </a:r>
            <a:r>
              <a:rPr lang="en-US" dirty="0" err="1" smtClean="0"/>
              <a:t>Adı</a:t>
            </a:r>
            <a:r>
              <a:rPr lang="tr-TR" dirty="0" smtClean="0"/>
              <a:t> 	</a:t>
            </a:r>
            <a:r>
              <a:rPr lang="en-US" dirty="0" err="1" smtClean="0"/>
              <a:t>Soyadı</a:t>
            </a:r>
            <a:r>
              <a:rPr lang="en-US" dirty="0" smtClean="0"/>
              <a:t>.– </a:t>
            </a:r>
            <a:r>
              <a:rPr lang="en-US" dirty="0" err="1" smtClean="0"/>
              <a:t>basım</a:t>
            </a:r>
            <a:r>
              <a:rPr lang="tr-TR" dirty="0" smtClean="0"/>
              <a:t> bilgisi/basıma bağlı sorumlu</a:t>
            </a:r>
            <a:r>
              <a:rPr lang="en-US" dirty="0" smtClean="0"/>
              <a:t>.</a:t>
            </a:r>
            <a:r>
              <a:rPr lang="tr-TR" dirty="0" smtClean="0"/>
              <a:t> -- </a:t>
            </a:r>
            <a:r>
              <a:rPr lang="en-US" dirty="0" err="1" smtClean="0"/>
              <a:t>Yayıyeri</a:t>
            </a:r>
            <a:r>
              <a:rPr lang="en-US" dirty="0" smtClean="0"/>
              <a:t> : </a:t>
            </a:r>
            <a:r>
              <a:rPr lang="en-US" dirty="0" err="1" smtClean="0"/>
              <a:t>Yayınlayan</a:t>
            </a:r>
            <a:r>
              <a:rPr lang="en-US" dirty="0" smtClean="0"/>
              <a:t>, </a:t>
            </a:r>
            <a:r>
              <a:rPr lang="en-US" dirty="0" err="1" smtClean="0"/>
              <a:t>Yayın</a:t>
            </a:r>
            <a:r>
              <a:rPr lang="en-US" dirty="0" smtClean="0"/>
              <a:t> </a:t>
            </a:r>
            <a:r>
              <a:rPr lang="tr-TR" dirty="0" smtClean="0"/>
              <a:t>	</a:t>
            </a:r>
            <a:r>
              <a:rPr lang="en-US" dirty="0" err="1" smtClean="0"/>
              <a:t>tarihi</a:t>
            </a:r>
            <a:r>
              <a:rPr lang="en-US" dirty="0" smtClean="0"/>
              <a:t>.</a:t>
            </a:r>
            <a:endParaRPr lang="tr-TR" dirty="0" smtClean="0"/>
          </a:p>
          <a:p>
            <a:pPr marL="68580" indent="0" algn="just">
              <a:buNone/>
            </a:pPr>
            <a:r>
              <a:rPr lang="tr-TR" dirty="0"/>
              <a:t>	</a:t>
            </a:r>
            <a:r>
              <a:rPr lang="tr-TR" dirty="0" smtClean="0"/>
              <a:t>	</a:t>
            </a:r>
            <a:r>
              <a:rPr lang="en-US" dirty="0" smtClean="0"/>
              <a:t>X,112 s : res., </a:t>
            </a:r>
            <a:r>
              <a:rPr lang="en-US" dirty="0" err="1" smtClean="0"/>
              <a:t>hrt</a:t>
            </a:r>
            <a:r>
              <a:rPr lang="en-US" dirty="0" smtClean="0"/>
              <a:t> ; 24 cm. –( </a:t>
            </a:r>
            <a:r>
              <a:rPr lang="en-US" dirty="0" err="1" smtClean="0"/>
              <a:t>Dizi</a:t>
            </a:r>
            <a:r>
              <a:rPr lang="en-US" dirty="0" smtClean="0"/>
              <a:t>  </a:t>
            </a:r>
            <a:r>
              <a:rPr lang="en-US" dirty="0" err="1" smtClean="0"/>
              <a:t>adı</a:t>
            </a:r>
            <a:r>
              <a:rPr lang="en-US" dirty="0" smtClean="0"/>
              <a:t>; </a:t>
            </a:r>
            <a:r>
              <a:rPr lang="tr-TR" dirty="0" smtClean="0"/>
              <a:t>dizi n</a:t>
            </a:r>
            <a:r>
              <a:rPr lang="en-US" dirty="0" smtClean="0"/>
              <a:t>o</a:t>
            </a:r>
            <a:r>
              <a:rPr lang="tr-TR" dirty="0" smtClean="0"/>
              <a:t>. Alt dizi; dizi no)</a:t>
            </a:r>
            <a:endParaRPr lang="en-US" dirty="0" smtClean="0"/>
          </a:p>
          <a:p>
            <a:pPr marL="68580" indent="0" algn="just">
              <a:buNone/>
            </a:pPr>
            <a:r>
              <a:rPr lang="en-US" dirty="0"/>
              <a:t> </a:t>
            </a:r>
            <a:r>
              <a:rPr lang="en-US" dirty="0" smtClean="0"/>
              <a:t>                   </a:t>
            </a:r>
            <a:r>
              <a:rPr lang="tr-TR" dirty="0" smtClean="0"/>
              <a:t>	Notlar</a:t>
            </a:r>
            <a:r>
              <a:rPr lang="en-US" dirty="0" smtClean="0"/>
              <a:t>.</a:t>
            </a:r>
          </a:p>
          <a:p>
            <a:pPr marL="68580" indent="0" algn="just">
              <a:buNone/>
            </a:pPr>
            <a:r>
              <a:rPr lang="en-US" dirty="0"/>
              <a:t> </a:t>
            </a:r>
            <a:r>
              <a:rPr lang="en-US" dirty="0" smtClean="0"/>
              <a:t>                   </a:t>
            </a:r>
            <a:r>
              <a:rPr lang="tr-TR" dirty="0" smtClean="0"/>
              <a:t>	</a:t>
            </a:r>
            <a:r>
              <a:rPr lang="en-US" dirty="0" smtClean="0"/>
              <a:t>ISBN</a:t>
            </a:r>
          </a:p>
          <a:p>
            <a:pPr marL="68580" indent="0" algn="just">
              <a:buNone/>
            </a:pPr>
            <a:r>
              <a:rPr lang="en-US" dirty="0"/>
              <a:t> </a:t>
            </a:r>
            <a:r>
              <a:rPr lang="en-US" dirty="0" smtClean="0"/>
              <a:t>                  </a:t>
            </a:r>
            <a:r>
              <a:rPr lang="tr-TR" dirty="0" smtClean="0"/>
              <a:t>	</a:t>
            </a:r>
            <a:r>
              <a:rPr lang="en-US" dirty="0" smtClean="0"/>
              <a:t> 1. </a:t>
            </a:r>
            <a:r>
              <a:rPr lang="en-US" dirty="0" err="1" smtClean="0"/>
              <a:t>Konu</a:t>
            </a:r>
            <a:r>
              <a:rPr lang="en-US" dirty="0" smtClean="0"/>
              <a:t>  I. </a:t>
            </a:r>
            <a:r>
              <a:rPr lang="en-US" dirty="0" err="1" smtClean="0"/>
              <a:t>Soyadı</a:t>
            </a:r>
            <a:r>
              <a:rPr lang="en-US" dirty="0"/>
              <a:t>, </a:t>
            </a:r>
            <a:r>
              <a:rPr lang="en-US" dirty="0" err="1" smtClean="0"/>
              <a:t>Adı</a:t>
            </a:r>
            <a:r>
              <a:rPr lang="en-US" dirty="0" smtClean="0"/>
              <a:t>. II. e. a.</a:t>
            </a:r>
            <a:endParaRPr lang="en-US" dirty="0"/>
          </a:p>
        </p:txBody>
      </p:sp>
    </p:spTree>
    <p:extLst>
      <p:ext uri="{BB962C8B-B14F-4D97-AF65-F5344CB8AC3E}">
        <p14:creationId xmlns:p14="http://schemas.microsoft.com/office/powerpoint/2010/main" val="3331493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491614"/>
            <a:ext cx="9144000" cy="835742"/>
          </a:xfrm>
        </p:spPr>
        <p:txBody>
          <a:bodyPr>
            <a:normAutofit fontScale="90000"/>
          </a:bodyPr>
          <a:lstStyle/>
          <a:p>
            <a:r>
              <a:rPr lang="en-US" dirty="0" err="1"/>
              <a:t>Ü</a:t>
            </a:r>
            <a:r>
              <a:rPr lang="en-US" dirty="0" err="1" smtClean="0"/>
              <a:t>ç</a:t>
            </a:r>
            <a:r>
              <a:rPr lang="en-US" dirty="0" smtClean="0"/>
              <a:t> </a:t>
            </a:r>
            <a:r>
              <a:rPr lang="en-US" dirty="0" err="1"/>
              <a:t>yazarlı</a:t>
            </a:r>
            <a:r>
              <a:rPr lang="en-US" dirty="0"/>
              <a:t> </a:t>
            </a:r>
            <a:r>
              <a:rPr lang="en-US" dirty="0" err="1"/>
              <a:t>katalog</a:t>
            </a:r>
            <a:r>
              <a:rPr lang="en-US" dirty="0"/>
              <a:t> </a:t>
            </a:r>
            <a:r>
              <a:rPr lang="en-US" dirty="0" err="1"/>
              <a:t>örneği</a:t>
            </a:r>
            <a:endParaRPr lang="en-US" dirty="0"/>
          </a:p>
        </p:txBody>
      </p:sp>
      <p:sp>
        <p:nvSpPr>
          <p:cNvPr id="3" name="Content Placeholder 2"/>
          <p:cNvSpPr>
            <a:spLocks noGrp="1"/>
          </p:cNvSpPr>
          <p:nvPr>
            <p:ph type="subTitle" idx="1"/>
          </p:nvPr>
        </p:nvSpPr>
        <p:spPr>
          <a:xfrm>
            <a:off x="1524000" y="1445341"/>
            <a:ext cx="9144000" cy="4935793"/>
          </a:xfrm>
        </p:spPr>
        <p:txBody>
          <a:bodyPr>
            <a:normAutofit/>
          </a:bodyPr>
          <a:lstStyle/>
          <a:p>
            <a:pPr marL="68580" indent="0" algn="just">
              <a:buNone/>
            </a:pPr>
            <a:r>
              <a:rPr lang="en-US" dirty="0" err="1" smtClean="0"/>
              <a:t>Yer</a:t>
            </a:r>
            <a:r>
              <a:rPr lang="en-US" dirty="0" smtClean="0"/>
              <a:t> no</a:t>
            </a:r>
            <a:endParaRPr lang="tr-TR" dirty="0" smtClean="0"/>
          </a:p>
          <a:p>
            <a:pPr marL="68580" indent="0" algn="just">
              <a:buNone/>
            </a:pPr>
            <a:r>
              <a:rPr lang="tr-TR" dirty="0"/>
              <a:t>	</a:t>
            </a:r>
            <a:r>
              <a:rPr lang="en-US" dirty="0" err="1" smtClean="0"/>
              <a:t>Soyad</a:t>
            </a:r>
            <a:r>
              <a:rPr lang="en-US" dirty="0" smtClean="0"/>
              <a:t>, </a:t>
            </a:r>
            <a:r>
              <a:rPr lang="en-US" dirty="0" err="1" smtClean="0"/>
              <a:t>Adı</a:t>
            </a:r>
            <a:r>
              <a:rPr lang="tr-TR" dirty="0" smtClean="0"/>
              <a:t>	</a:t>
            </a:r>
          </a:p>
          <a:p>
            <a:pPr marL="68580" indent="0" algn="just">
              <a:buNone/>
            </a:pPr>
            <a:r>
              <a:rPr lang="tr-TR" dirty="0"/>
              <a:t>		</a:t>
            </a:r>
            <a:r>
              <a:rPr lang="en-US" dirty="0" err="1" smtClean="0"/>
              <a:t>Eser</a:t>
            </a:r>
            <a:r>
              <a:rPr lang="en-US" dirty="0" smtClean="0"/>
              <a:t> </a:t>
            </a:r>
            <a:r>
              <a:rPr lang="en-US" dirty="0" err="1" smtClean="0"/>
              <a:t>adı</a:t>
            </a:r>
            <a:r>
              <a:rPr lang="en-US" dirty="0" smtClean="0"/>
              <a:t> = </a:t>
            </a:r>
            <a:r>
              <a:rPr lang="en-US" dirty="0" err="1" smtClean="0"/>
              <a:t>paralel</a:t>
            </a:r>
            <a:r>
              <a:rPr lang="en-US" dirty="0" smtClean="0"/>
              <a:t> </a:t>
            </a:r>
            <a:r>
              <a:rPr lang="en-US" dirty="0" err="1" smtClean="0"/>
              <a:t>eser</a:t>
            </a:r>
            <a:r>
              <a:rPr lang="en-US" dirty="0" smtClean="0"/>
              <a:t> </a:t>
            </a:r>
            <a:r>
              <a:rPr lang="en-US" dirty="0" err="1" smtClean="0"/>
              <a:t>adı</a:t>
            </a:r>
            <a:r>
              <a:rPr lang="en-US" dirty="0" smtClean="0"/>
              <a:t> : alt </a:t>
            </a:r>
            <a:r>
              <a:rPr lang="tr-TR" dirty="0" smtClean="0"/>
              <a:t>e</a:t>
            </a:r>
            <a:r>
              <a:rPr lang="en-US" dirty="0" err="1" smtClean="0"/>
              <a:t>ser</a:t>
            </a:r>
            <a:r>
              <a:rPr lang="en-US" dirty="0" smtClean="0"/>
              <a:t> </a:t>
            </a:r>
            <a:r>
              <a:rPr lang="en-US" dirty="0" err="1" smtClean="0"/>
              <a:t>adı</a:t>
            </a:r>
            <a:r>
              <a:rPr lang="tr-TR" dirty="0" smtClean="0"/>
              <a:t> / y</a:t>
            </a:r>
            <a:r>
              <a:rPr lang="en-US" dirty="0" err="1" smtClean="0"/>
              <a:t>azarlar</a:t>
            </a:r>
            <a:r>
              <a:rPr lang="en-US" dirty="0" smtClean="0"/>
              <a:t> </a:t>
            </a:r>
            <a:r>
              <a:rPr lang="en-US" dirty="0" err="1" smtClean="0"/>
              <a:t>Adı</a:t>
            </a:r>
            <a:r>
              <a:rPr lang="en-US" dirty="0" smtClean="0"/>
              <a:t> </a:t>
            </a:r>
            <a:r>
              <a:rPr lang="tr-TR" dirty="0" smtClean="0"/>
              <a:t>	</a:t>
            </a:r>
            <a:r>
              <a:rPr lang="en-US" dirty="0" err="1" smtClean="0"/>
              <a:t>Soyadı</a:t>
            </a:r>
            <a:r>
              <a:rPr lang="en-US" dirty="0" smtClean="0"/>
              <a:t>, Adı </a:t>
            </a:r>
            <a:r>
              <a:rPr lang="en-US" dirty="0" err="1" smtClean="0"/>
              <a:t>Soyadı</a:t>
            </a:r>
            <a:r>
              <a:rPr lang="en-US" dirty="0" smtClean="0"/>
              <a:t>, </a:t>
            </a:r>
            <a:r>
              <a:rPr lang="en-US" dirty="0" err="1" smtClean="0"/>
              <a:t>Adı</a:t>
            </a:r>
            <a:r>
              <a:rPr lang="en-US" dirty="0" smtClean="0"/>
              <a:t> </a:t>
            </a:r>
            <a:r>
              <a:rPr lang="en-US" dirty="0" err="1" smtClean="0"/>
              <a:t>Soyadı</a:t>
            </a:r>
            <a:r>
              <a:rPr lang="en-US" dirty="0" smtClean="0"/>
              <a:t> . – </a:t>
            </a:r>
            <a:r>
              <a:rPr lang="en-US" dirty="0" err="1" smtClean="0"/>
              <a:t>basım</a:t>
            </a:r>
            <a:r>
              <a:rPr lang="tr-TR" dirty="0" smtClean="0"/>
              <a:t> bilgisi/ basıma bağlı 	sorumlu</a:t>
            </a:r>
            <a:r>
              <a:rPr lang="en-US" dirty="0" smtClean="0"/>
              <a:t>.</a:t>
            </a:r>
            <a:r>
              <a:rPr lang="tr-TR" dirty="0" smtClean="0"/>
              <a:t>-- </a:t>
            </a:r>
            <a:r>
              <a:rPr lang="en-US" dirty="0" err="1" smtClean="0"/>
              <a:t>Yayı</a:t>
            </a:r>
            <a:r>
              <a:rPr lang="tr-TR" dirty="0" smtClean="0"/>
              <a:t>n</a:t>
            </a:r>
            <a:r>
              <a:rPr lang="en-US" dirty="0" err="1" smtClean="0"/>
              <a:t>yeri</a:t>
            </a:r>
            <a:r>
              <a:rPr lang="en-US" dirty="0" smtClean="0"/>
              <a:t> : </a:t>
            </a:r>
            <a:r>
              <a:rPr lang="en-US" dirty="0" err="1" smtClean="0"/>
              <a:t>Yayınlayan</a:t>
            </a:r>
            <a:r>
              <a:rPr lang="en-US" dirty="0" smtClean="0"/>
              <a:t>, </a:t>
            </a:r>
            <a:r>
              <a:rPr lang="en-US" dirty="0" err="1" smtClean="0"/>
              <a:t>Yayın</a:t>
            </a:r>
            <a:r>
              <a:rPr lang="en-US" dirty="0" smtClean="0"/>
              <a:t> </a:t>
            </a:r>
            <a:r>
              <a:rPr lang="en-US" dirty="0" err="1" smtClean="0"/>
              <a:t>tarihi</a:t>
            </a:r>
            <a:r>
              <a:rPr lang="en-US" dirty="0" smtClean="0"/>
              <a:t>.</a:t>
            </a:r>
          </a:p>
          <a:p>
            <a:pPr marL="68580" indent="0" algn="just">
              <a:buNone/>
            </a:pPr>
            <a:r>
              <a:rPr lang="en-US" dirty="0"/>
              <a:t> </a:t>
            </a:r>
            <a:r>
              <a:rPr lang="en-US" dirty="0" smtClean="0"/>
              <a:t>           </a:t>
            </a:r>
            <a:r>
              <a:rPr lang="tr-TR" dirty="0" smtClean="0"/>
              <a:t>		</a:t>
            </a:r>
            <a:r>
              <a:rPr lang="en-US" dirty="0" smtClean="0"/>
              <a:t>X,112 s : res., </a:t>
            </a:r>
            <a:r>
              <a:rPr lang="en-US" dirty="0" err="1" smtClean="0"/>
              <a:t>hrt</a:t>
            </a:r>
            <a:r>
              <a:rPr lang="en-US" dirty="0" smtClean="0"/>
              <a:t> ; 24 cm. –( </a:t>
            </a:r>
            <a:r>
              <a:rPr lang="en-US" dirty="0" err="1" smtClean="0"/>
              <a:t>Dizi</a:t>
            </a:r>
            <a:r>
              <a:rPr lang="en-US" dirty="0" smtClean="0"/>
              <a:t> </a:t>
            </a:r>
            <a:r>
              <a:rPr lang="en-US" dirty="0" err="1" smtClean="0"/>
              <a:t>adı</a:t>
            </a:r>
            <a:r>
              <a:rPr lang="en-US" dirty="0" smtClean="0"/>
              <a:t>; </a:t>
            </a:r>
            <a:r>
              <a:rPr lang="tr-TR" dirty="0" smtClean="0"/>
              <a:t>dizi n</a:t>
            </a:r>
            <a:r>
              <a:rPr lang="en-US" dirty="0" smtClean="0"/>
              <a:t>o</a:t>
            </a:r>
            <a:r>
              <a:rPr lang="tr-TR" dirty="0" smtClean="0"/>
              <a:t>)</a:t>
            </a:r>
            <a:endParaRPr lang="en-US" dirty="0" smtClean="0"/>
          </a:p>
          <a:p>
            <a:pPr marL="68580" indent="0" algn="just">
              <a:buNone/>
            </a:pPr>
            <a:r>
              <a:rPr lang="en-US" dirty="0"/>
              <a:t> </a:t>
            </a:r>
            <a:r>
              <a:rPr lang="en-US" dirty="0" smtClean="0"/>
              <a:t>                   </a:t>
            </a:r>
            <a:r>
              <a:rPr lang="tr-TR" dirty="0" smtClean="0"/>
              <a:t>	Notlar</a:t>
            </a:r>
            <a:r>
              <a:rPr lang="en-US" dirty="0" smtClean="0"/>
              <a:t>.</a:t>
            </a:r>
          </a:p>
          <a:p>
            <a:pPr marL="68580" indent="0" algn="just">
              <a:buNone/>
            </a:pPr>
            <a:r>
              <a:rPr lang="en-US" dirty="0"/>
              <a:t> </a:t>
            </a:r>
            <a:r>
              <a:rPr lang="en-US" dirty="0" smtClean="0"/>
              <a:t>                   </a:t>
            </a:r>
            <a:r>
              <a:rPr lang="tr-TR" dirty="0" smtClean="0"/>
              <a:t>	</a:t>
            </a:r>
            <a:r>
              <a:rPr lang="en-US" dirty="0" smtClean="0"/>
              <a:t>ISBN</a:t>
            </a:r>
          </a:p>
          <a:p>
            <a:pPr marL="68580" indent="0" algn="just">
              <a:buNone/>
            </a:pPr>
            <a:r>
              <a:rPr lang="en-US" dirty="0"/>
              <a:t> </a:t>
            </a:r>
            <a:r>
              <a:rPr lang="en-US" dirty="0" smtClean="0"/>
              <a:t>                   </a:t>
            </a:r>
            <a:r>
              <a:rPr lang="tr-TR" dirty="0" smtClean="0"/>
              <a:t>	</a:t>
            </a:r>
            <a:r>
              <a:rPr lang="en-US" dirty="0" smtClean="0"/>
              <a:t>1. </a:t>
            </a:r>
            <a:r>
              <a:rPr lang="en-US" dirty="0" err="1" smtClean="0"/>
              <a:t>Konu</a:t>
            </a:r>
            <a:r>
              <a:rPr lang="en-US" dirty="0" smtClean="0"/>
              <a:t>  I. </a:t>
            </a:r>
            <a:r>
              <a:rPr lang="en-US" dirty="0" err="1" smtClean="0"/>
              <a:t>Soyadı</a:t>
            </a:r>
            <a:r>
              <a:rPr lang="en-US" dirty="0" smtClean="0"/>
              <a:t>, </a:t>
            </a:r>
            <a:r>
              <a:rPr lang="en-US" dirty="0" err="1" smtClean="0"/>
              <a:t>Adı</a:t>
            </a:r>
            <a:r>
              <a:rPr lang="en-US" dirty="0" smtClean="0"/>
              <a:t>. </a:t>
            </a:r>
            <a:r>
              <a:rPr lang="en-US" dirty="0" err="1" smtClean="0"/>
              <a:t>II.Soyadı</a:t>
            </a:r>
            <a:r>
              <a:rPr lang="en-US" dirty="0" smtClean="0"/>
              <a:t>, </a:t>
            </a:r>
            <a:r>
              <a:rPr lang="en-US" dirty="0" err="1" smtClean="0"/>
              <a:t>Adı</a:t>
            </a:r>
            <a:r>
              <a:rPr lang="en-US" dirty="0" smtClean="0"/>
              <a:t>. </a:t>
            </a:r>
            <a:r>
              <a:rPr lang="tr-TR" dirty="0" smtClean="0"/>
              <a:t>I</a:t>
            </a:r>
            <a:r>
              <a:rPr lang="en-US" dirty="0" smtClean="0"/>
              <a:t>II. e. a.</a:t>
            </a:r>
            <a:endParaRPr lang="en-US" dirty="0"/>
          </a:p>
        </p:txBody>
      </p:sp>
    </p:spTree>
    <p:extLst>
      <p:ext uri="{BB962C8B-B14F-4D97-AF65-F5344CB8AC3E}">
        <p14:creationId xmlns:p14="http://schemas.microsoft.com/office/powerpoint/2010/main" val="1936104948"/>
      </p:ext>
    </p:extLst>
  </p:cSld>
  <p:clrMapOvr>
    <a:masterClrMapping/>
  </p:clrMapOvr>
</p:sld>
</file>

<file path=ppt/theme/theme1.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6348</TotalTime>
  <Words>668</Words>
  <Application>Microsoft Office PowerPoint</Application>
  <PresentationFormat>Geniş ekran</PresentationFormat>
  <Paragraphs>73</Paragraphs>
  <Slides>9</Slides>
  <Notes>3</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9</vt:i4>
      </vt:variant>
    </vt:vector>
  </HeadingPairs>
  <TitlesOfParts>
    <vt:vector size="16" baseType="lpstr">
      <vt:lpstr>Arial</vt:lpstr>
      <vt:lpstr>Calibri</vt:lpstr>
      <vt:lpstr>Calibri Light</vt:lpstr>
      <vt:lpstr>Times New Roman</vt:lpstr>
      <vt:lpstr>Verdana</vt:lpstr>
      <vt:lpstr>Office Theme</vt:lpstr>
      <vt:lpstr>Ofis Teması</vt:lpstr>
      <vt:lpstr> FİŞİN BAŞLIĞI</vt:lpstr>
      <vt:lpstr>    Fişin Başlığı: Yazar Adı Girişi</vt:lpstr>
      <vt:lpstr>    Fişin Başlığı: Yazar Adı Girişi</vt:lpstr>
      <vt:lpstr> Fişin Başlığı: Yazar Adı Girişi</vt:lpstr>
      <vt:lpstr> Fişin Başlığı: Yazar Adı Girişi</vt:lpstr>
      <vt:lpstr>   Fişin Başlığı: Çok yazarlı eserler </vt:lpstr>
      <vt:lpstr>Tek yazarlı eserler</vt:lpstr>
      <vt:lpstr>İki yazarlı katalog örneği</vt:lpstr>
      <vt:lpstr>Üç yazarlı katalog örneği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Mustafa BAYTER</dc:creator>
  <cp:lastModifiedBy>Doğan ATILGAN</cp:lastModifiedBy>
  <cp:revision>368</cp:revision>
  <dcterms:created xsi:type="dcterms:W3CDTF">2014-11-20T14:17:10Z</dcterms:created>
  <dcterms:modified xsi:type="dcterms:W3CDTF">2020-05-31T11:25:57Z</dcterms:modified>
</cp:coreProperties>
</file>