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3" r:id="rId18"/>
    <p:sldId id="272" r:id="rId19"/>
    <p:sldId id="274" r:id="rId20"/>
    <p:sldId id="275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3"/>
                </a:solidFill>
                <a:latin typeface="Arial Black" pitchFamily="34" charset="0"/>
              </a:rPr>
              <a:t>Sosyal bütünleşme ve din</a:t>
            </a:r>
            <a:endParaRPr lang="tr-TR" b="1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7693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toplumun cinsiyet organizasyonu bakımından bütünleşmesinde çeşitli tiplerin durumları ne olabilir?</a:t>
            </a:r>
          </a:p>
          <a:p>
            <a:r>
              <a:rPr lang="tr-TR" dirty="0" smtClean="0"/>
              <a:t>Yani ataerkil toplumlarda bütünleşme yüksek midir, düşük müdür?</a:t>
            </a:r>
          </a:p>
          <a:p>
            <a:r>
              <a:rPr lang="tr-TR" dirty="0" smtClean="0"/>
              <a:t>Eşitlikçi toplumsal yapılarda  bütünleşmenin durumu nedir?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208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Etnik farklılıklar içeren toplumlarda bütünleşme nasıl değerlendirilebilir?</a:t>
            </a:r>
          </a:p>
          <a:p>
            <a:endParaRPr lang="tr-TR" dirty="0"/>
          </a:p>
          <a:p>
            <a:r>
              <a:rPr lang="tr-TR" dirty="0" smtClean="0"/>
              <a:t>Yüzde 99’u </a:t>
            </a:r>
            <a:r>
              <a:rPr lang="tr-TR" dirty="0" err="1" smtClean="0"/>
              <a:t>müslüman</a:t>
            </a:r>
            <a:r>
              <a:rPr lang="tr-TR" dirty="0" smtClean="0"/>
              <a:t> bir ülkede?</a:t>
            </a:r>
          </a:p>
          <a:p>
            <a:r>
              <a:rPr lang="tr-TR" dirty="0" smtClean="0"/>
              <a:t>Azınlık olarak yaşanan bir durumda?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089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Bütünleşme faktörleri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-üye sayısı</a:t>
            </a:r>
          </a:p>
          <a:p>
            <a:r>
              <a:rPr lang="tr-TR" dirty="0" smtClean="0"/>
              <a:t>-mekan birliği</a:t>
            </a:r>
          </a:p>
          <a:p>
            <a:r>
              <a:rPr lang="tr-TR" dirty="0" smtClean="0"/>
              <a:t>-homojenlik</a:t>
            </a:r>
          </a:p>
          <a:p>
            <a:r>
              <a:rPr lang="tr-TR" dirty="0" smtClean="0"/>
              <a:t>-değerlerde birlik [tek bayrak tek vatan]</a:t>
            </a:r>
          </a:p>
          <a:p>
            <a:r>
              <a:rPr lang="tr-TR" dirty="0" smtClean="0"/>
              <a:t>-liderlik ve disiplin</a:t>
            </a:r>
          </a:p>
          <a:p>
            <a:r>
              <a:rPr lang="tr-TR" dirty="0" smtClean="0"/>
              <a:t>-kitle kültürünün yaratılması (iletişim araçları)</a:t>
            </a:r>
          </a:p>
          <a:p>
            <a:r>
              <a:rPr lang="tr-TR" dirty="0" smtClean="0"/>
              <a:t>-bireysel faktörler (öz tatmin duygusu, güvenlik duygusu, moral…)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8224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Bütünleşmeyi olumsuz etkileyen etmenler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hareketlilik</a:t>
            </a:r>
          </a:p>
          <a:p>
            <a:r>
              <a:rPr lang="tr-TR" dirty="0" smtClean="0"/>
              <a:t>Akışkanlık</a:t>
            </a:r>
          </a:p>
          <a:p>
            <a:r>
              <a:rPr lang="tr-TR" dirty="0" smtClean="0"/>
              <a:t>Hızlı değişmeler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6417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Bütünleşme tipleri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Normatif ve işlevsel bütünleşme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9026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Normatif bütünleşme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680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İşlevsel bütünleşme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549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ve sosyal bütünleşme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Dinin asıl amacı sosyal bütünleşmenin kendisi değildir.</a:t>
            </a:r>
          </a:p>
          <a:p>
            <a:r>
              <a:rPr lang="tr-TR" dirty="0" smtClean="0"/>
              <a:t>Ancak din sonuç itibariyle sosyal bütünleşmeye yol açar.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8473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bütünleşme ve din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Dinin üç fonksiyonu:</a:t>
            </a:r>
          </a:p>
          <a:p>
            <a:r>
              <a:rPr lang="tr-TR" dirty="0" smtClean="0"/>
              <a:t>-sosyal bütünleşme fonksiyonu</a:t>
            </a:r>
          </a:p>
          <a:p>
            <a:r>
              <a:rPr lang="tr-TR" dirty="0" smtClean="0"/>
              <a:t>-ihtilaf fonksiyonu</a:t>
            </a:r>
          </a:p>
          <a:p>
            <a:r>
              <a:rPr lang="tr-TR" dirty="0" smtClean="0"/>
              <a:t>-protesto fonksiyonu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4859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Tevhid</a:t>
            </a:r>
            <a:r>
              <a:rPr lang="tr-TR" dirty="0" smtClean="0"/>
              <a:t>, </a:t>
            </a:r>
            <a:r>
              <a:rPr lang="tr-TR" dirty="0" err="1" smtClean="0"/>
              <a:t>kitab</a:t>
            </a:r>
            <a:r>
              <a:rPr lang="tr-TR" dirty="0" smtClean="0"/>
              <a:t> (Kur’an), peygamber gibi kavramlar, Cuma ve </a:t>
            </a:r>
            <a:r>
              <a:rPr lang="tr-TR" dirty="0" err="1" smtClean="0"/>
              <a:t>teravuh</a:t>
            </a:r>
            <a:r>
              <a:rPr lang="tr-TR" dirty="0" smtClean="0"/>
              <a:t> ve Ramazan gibi çeşitli ritüeller bir İslam toplumu için bütünleştirici çerçeveler oluşturmaktadır.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4936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bütünleşme insanlık için önceden beri önem taşıyan bir kavramdır. </a:t>
            </a:r>
          </a:p>
        </p:txBody>
      </p:sp>
    </p:spTree>
    <p:extLst>
      <p:ext uri="{BB962C8B-B14F-4D97-AF65-F5344CB8AC3E}">
        <p14:creationId xmlns:p14="http://schemas.microsoft.com/office/powerpoint/2010/main" val="1402950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İslam toplumlarına ilişkin sosyal bütünleşme açıklama denemeleri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-ekonomik faktörlere bağlama: M. </a:t>
            </a:r>
            <a:r>
              <a:rPr lang="tr-TR" dirty="0" err="1" smtClean="0"/>
              <a:t>Watt</a:t>
            </a:r>
            <a:endParaRPr lang="tr-TR" dirty="0" smtClean="0"/>
          </a:p>
          <a:p>
            <a:r>
              <a:rPr lang="tr-TR" dirty="0" smtClean="0"/>
              <a:t>Kan akrabalığının yerinin dinin inançlarda ortaklığın alması : </a:t>
            </a:r>
            <a:r>
              <a:rPr lang="tr-TR" dirty="0" err="1" smtClean="0"/>
              <a:t>İzutsu</a:t>
            </a:r>
            <a:endParaRPr lang="tr-TR" dirty="0"/>
          </a:p>
          <a:p>
            <a:r>
              <a:rPr lang="tr-TR" dirty="0" smtClean="0"/>
              <a:t>-sosyal tabakaların ezilmesini </a:t>
            </a:r>
            <a:r>
              <a:rPr lang="tr-TR" dirty="0" err="1" smtClean="0"/>
              <a:t>önleyenyetkin</a:t>
            </a:r>
            <a:r>
              <a:rPr lang="tr-TR" dirty="0" smtClean="0"/>
              <a:t> iç </a:t>
            </a:r>
            <a:r>
              <a:rPr lang="tr-TR" dirty="0" err="1" smtClean="0"/>
              <a:t>kuveetler</a:t>
            </a:r>
            <a:r>
              <a:rPr lang="tr-TR" dirty="0" smtClean="0"/>
              <a:t> eşliğinde bütünleşme: A. </a:t>
            </a:r>
            <a:r>
              <a:rPr lang="tr-TR" smtClean="0"/>
              <a:t>Kurtkan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45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İbn</a:t>
            </a:r>
            <a:r>
              <a:rPr lang="tr-TR" dirty="0"/>
              <a:t> Haldun’un kavramlarından olan </a:t>
            </a:r>
            <a:r>
              <a:rPr lang="tr-TR" dirty="0" err="1"/>
              <a:t>asabiyye</a:t>
            </a:r>
            <a:r>
              <a:rPr lang="tr-TR" dirty="0"/>
              <a:t>, aslında büyük ölçüde sosyal bütünleşme konusunu hatırlatmaktadır. Bu bakımdan onu bu kavramın öncülerinden kabul edebiliriz.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024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bütünleşme temasının modern dönemdeki öncülüğünü ise Emile </a:t>
            </a:r>
            <a:r>
              <a:rPr lang="tr-TR" dirty="0" err="1" smtClean="0"/>
              <a:t>Durkheim</a:t>
            </a:r>
            <a:r>
              <a:rPr lang="tr-TR" dirty="0" smtClean="0"/>
              <a:t> yapmıştır denilebilir.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922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bütünleşme çeşitli etmenlerin işin içerisinde olduğu karmaşık bir olaydır. (Günay:342)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4075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Ziya Gökalp ve milli dini bütünleşme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Türkiye’de sosyal bütünleşme ve din ilişkisi bahsinde, özellikle de milli </a:t>
            </a:r>
            <a:r>
              <a:rPr lang="tr-TR" dirty="0" err="1" smtClean="0"/>
              <a:t>bütnüleşmede</a:t>
            </a:r>
            <a:r>
              <a:rPr lang="tr-TR" dirty="0" smtClean="0"/>
              <a:t> dinin rolü hususunda ilk akla gelen isimlerden biri Ziya Gökalp’tir.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4423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tr-TR" dirty="0" smtClean="0"/>
              <a:t>Sosyal bütünleşme, «toplumdaki küçük ya </a:t>
            </a:r>
            <a:r>
              <a:rPr lang="tr-TR" dirty="0"/>
              <a:t>da alt gruplar, cemaatler, menfaat birlikleri, müesseseler gibi </a:t>
            </a:r>
            <a:r>
              <a:rPr lang="tr-TR" dirty="0" smtClean="0"/>
              <a:t>sosyal yapının </a:t>
            </a:r>
            <a:r>
              <a:rPr lang="tr-TR" dirty="0"/>
              <a:t>çeşitli </a:t>
            </a:r>
            <a:r>
              <a:rPr lang="tr-TR" dirty="0" err="1"/>
              <a:t>unsurlan</a:t>
            </a:r>
            <a:r>
              <a:rPr lang="tr-TR" dirty="0"/>
              <a:t> arasındaki tamamlanma ve kaynaşma </a:t>
            </a:r>
            <a:r>
              <a:rPr lang="tr-TR" dirty="0" smtClean="0"/>
              <a:t>durumu» dur.</a:t>
            </a:r>
          </a:p>
          <a:p>
            <a:pPr algn="ctr"/>
            <a:r>
              <a:rPr lang="tr-TR" dirty="0" smtClean="0"/>
              <a:t>Başka bir tanımla ise «bir toplumu meydana getiren </a:t>
            </a:r>
            <a:r>
              <a:rPr lang="tr-TR" dirty="0"/>
              <a:t>fertlerin, farklı gruplarının ve daha geniş</a:t>
            </a:r>
          </a:p>
          <a:p>
            <a:pPr marL="0" indent="0" algn="ctr">
              <a:buNone/>
            </a:pPr>
            <a:r>
              <a:rPr lang="tr-TR" dirty="0" smtClean="0"/>
              <a:t>    muhtelif </a:t>
            </a:r>
            <a:r>
              <a:rPr lang="tr-TR" dirty="0"/>
              <a:t>ünitelerin karşılıklı bağımlılık ve ahenk </a:t>
            </a:r>
            <a:r>
              <a:rPr lang="tr-TR" dirty="0" smtClean="0"/>
              <a:t>        içerisinde </a:t>
            </a:r>
            <a:r>
              <a:rPr lang="tr-TR" dirty="0"/>
              <a:t>bir </a:t>
            </a:r>
            <a:r>
              <a:rPr lang="tr-TR" dirty="0" smtClean="0"/>
              <a:t>düzen teşkil </a:t>
            </a:r>
            <a:r>
              <a:rPr lang="tr-TR" dirty="0"/>
              <a:t>edecek şekilde birleşmeleri </a:t>
            </a:r>
            <a:r>
              <a:rPr lang="tr-TR" dirty="0" err="1" smtClean="0"/>
              <a:t>süreci»dir</a:t>
            </a:r>
            <a:r>
              <a:rPr lang="tr-TR" dirty="0" smtClean="0"/>
              <a:t>.</a:t>
            </a:r>
            <a:r>
              <a:rPr lang="tr-TR" dirty="0"/>
              <a:t> (Günay, 343)</a:t>
            </a:r>
          </a:p>
        </p:txBody>
      </p:sp>
    </p:spTree>
    <p:extLst>
      <p:ext uri="{BB962C8B-B14F-4D97-AF65-F5344CB8AC3E}">
        <p14:creationId xmlns:p14="http://schemas.microsoft.com/office/powerpoint/2010/main" val="955863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toplumların bütünleşme ve uyum içerisinde olma süreçleri birbirlerinden farklı görünmektedir.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8412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toplumun alt unsurları da farklı bütünleşme özelliklerine sahip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735842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400</Words>
  <Application>Microsoft Office PowerPoint</Application>
  <PresentationFormat>Ekran Gösterisi (4:3)</PresentationFormat>
  <Paragraphs>51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Sosyal bütünleşme ve din</vt:lpstr>
      <vt:lpstr>PowerPoint Sunusu</vt:lpstr>
      <vt:lpstr>PowerPoint Sunusu</vt:lpstr>
      <vt:lpstr>PowerPoint Sunusu</vt:lpstr>
      <vt:lpstr>PowerPoint Sunusu</vt:lpstr>
      <vt:lpstr>Ziya Gökalp ve milli dini bütünleşme</vt:lpstr>
      <vt:lpstr>tanım</vt:lpstr>
      <vt:lpstr>PowerPoint Sunusu</vt:lpstr>
      <vt:lpstr>PowerPoint Sunusu</vt:lpstr>
      <vt:lpstr>soru</vt:lpstr>
      <vt:lpstr>soru</vt:lpstr>
      <vt:lpstr>Bütünleşme faktörleri</vt:lpstr>
      <vt:lpstr>Bütünleşmeyi olumsuz etkileyen etmenler</vt:lpstr>
      <vt:lpstr>Bütünleşme tipleri</vt:lpstr>
      <vt:lpstr>Normatif bütünleşme</vt:lpstr>
      <vt:lpstr>İşlevsel bütünleşme</vt:lpstr>
      <vt:lpstr>Din ve sosyal bütünleşme</vt:lpstr>
      <vt:lpstr>Sosyal bütünleşme ve din</vt:lpstr>
      <vt:lpstr>PowerPoint Sunusu</vt:lpstr>
      <vt:lpstr>İslam toplumlarına ilişkin sosyal bütünleşme açıklama denemeleri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bütünleşme ve din</dc:title>
  <dc:creator>Pc</dc:creator>
  <cp:lastModifiedBy>Pc</cp:lastModifiedBy>
  <cp:revision>11</cp:revision>
  <dcterms:created xsi:type="dcterms:W3CDTF">2019-09-30T18:52:34Z</dcterms:created>
  <dcterms:modified xsi:type="dcterms:W3CDTF">2019-10-13T12:24:09Z</dcterms:modified>
</cp:coreProperties>
</file>