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9E1CC-15DD-44C3-9B8A-542B2C149818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20FEDD-ED78-4FF5-BA06-DF36A30F6D52}">
      <dgm:prSet/>
      <dgm:spPr/>
      <dgm:t>
        <a:bodyPr/>
        <a:lstStyle/>
        <a:p>
          <a:r>
            <a:rPr lang="tr-TR" dirty="0" err="1"/>
            <a:t>Digenis</a:t>
          </a:r>
          <a:r>
            <a:rPr lang="tr-TR" dirty="0"/>
            <a:t> </a:t>
          </a:r>
          <a:r>
            <a:rPr lang="tr-TR" dirty="0" err="1"/>
            <a:t>Akritis</a:t>
          </a:r>
          <a:r>
            <a:rPr lang="tr-TR" dirty="0"/>
            <a:t> </a:t>
          </a:r>
          <a:r>
            <a:rPr lang="el-GR" dirty="0"/>
            <a:t>(Διγενής Ακρίτης) </a:t>
          </a:r>
          <a:r>
            <a:rPr lang="tr-TR" dirty="0"/>
            <a:t>destanı 10. yüzyılın sonlarında veya 11. yüzyılın başlarında üretildiği düşünülmektedir.</a:t>
          </a:r>
          <a:endParaRPr lang="en-US" dirty="0"/>
        </a:p>
      </dgm:t>
    </dgm:pt>
    <dgm:pt modelId="{F7F06D46-9388-4D81-AF26-D0C7006E8236}" type="parTrans" cxnId="{A395F5EB-4F81-4CA0-9F51-B2A096E7E81B}">
      <dgm:prSet/>
      <dgm:spPr/>
      <dgm:t>
        <a:bodyPr/>
        <a:lstStyle/>
        <a:p>
          <a:endParaRPr lang="en-US"/>
        </a:p>
      </dgm:t>
    </dgm:pt>
    <dgm:pt modelId="{041C3EBD-4077-44A1-92E6-895A057EBDEB}" type="sibTrans" cxnId="{A395F5EB-4F81-4CA0-9F51-B2A096E7E81B}">
      <dgm:prSet/>
      <dgm:spPr/>
      <dgm:t>
        <a:bodyPr/>
        <a:lstStyle/>
        <a:p>
          <a:endParaRPr lang="en-US"/>
        </a:p>
      </dgm:t>
    </dgm:pt>
    <dgm:pt modelId="{B47D652A-20C2-466B-B7ED-D02499931547}">
      <dgm:prSet/>
      <dgm:spPr/>
      <dgm:t>
        <a:bodyPr/>
        <a:lstStyle/>
        <a:p>
          <a:r>
            <a:rPr lang="tr-TR" dirty="0"/>
            <a:t>Çoğu araştırmacılara göre </a:t>
          </a:r>
          <a:r>
            <a:rPr lang="tr-TR" dirty="0" err="1"/>
            <a:t>Digenis</a:t>
          </a:r>
          <a:r>
            <a:rPr lang="tr-TR" dirty="0"/>
            <a:t> </a:t>
          </a:r>
          <a:r>
            <a:rPr lang="tr-TR" dirty="0" err="1"/>
            <a:t>Akritis</a:t>
          </a:r>
          <a:r>
            <a:rPr lang="tr-TR" dirty="0"/>
            <a:t> destanının en önemli kaynağı uç beyliği halk türküleridir. </a:t>
          </a:r>
          <a:endParaRPr lang="en-US" dirty="0"/>
        </a:p>
      </dgm:t>
    </dgm:pt>
    <dgm:pt modelId="{014A14F4-998C-4AEF-BC22-57ED09C9651C}" type="parTrans" cxnId="{4B34F757-CD0E-4A21-AD50-E0C8F3908F9F}">
      <dgm:prSet/>
      <dgm:spPr/>
      <dgm:t>
        <a:bodyPr/>
        <a:lstStyle/>
        <a:p>
          <a:endParaRPr lang="en-US"/>
        </a:p>
      </dgm:t>
    </dgm:pt>
    <dgm:pt modelId="{F9A6B95F-A338-4A69-926A-36ED1C2997E8}" type="sibTrans" cxnId="{4B34F757-CD0E-4A21-AD50-E0C8F3908F9F}">
      <dgm:prSet/>
      <dgm:spPr/>
      <dgm:t>
        <a:bodyPr/>
        <a:lstStyle/>
        <a:p>
          <a:endParaRPr lang="en-US"/>
        </a:p>
      </dgm:t>
    </dgm:pt>
    <dgm:pt modelId="{E323BBEC-727A-4530-8844-41B04FA09C32}">
      <dgm:prSet/>
      <dgm:spPr/>
      <dgm:t>
        <a:bodyPr/>
        <a:lstStyle/>
        <a:p>
          <a:r>
            <a:rPr lang="tr-TR" dirty="0"/>
            <a:t>Destanının farklı versiyonu bulunmaktadır.</a:t>
          </a:r>
          <a:endParaRPr lang="en-US" dirty="0"/>
        </a:p>
      </dgm:t>
    </dgm:pt>
    <dgm:pt modelId="{22C64008-D61A-4E71-9CB1-844ECE3AD4EF}" type="parTrans" cxnId="{2186B241-0680-4F7F-A7E2-2039AD2F31FC}">
      <dgm:prSet/>
      <dgm:spPr/>
      <dgm:t>
        <a:bodyPr/>
        <a:lstStyle/>
        <a:p>
          <a:endParaRPr lang="en-US"/>
        </a:p>
      </dgm:t>
    </dgm:pt>
    <dgm:pt modelId="{1A4E88F9-99B0-45F2-8F99-7BDC33BFA8E6}" type="sibTrans" cxnId="{2186B241-0680-4F7F-A7E2-2039AD2F31FC}">
      <dgm:prSet/>
      <dgm:spPr/>
      <dgm:t>
        <a:bodyPr/>
        <a:lstStyle/>
        <a:p>
          <a:endParaRPr lang="en-US"/>
        </a:p>
      </dgm:t>
    </dgm:pt>
    <dgm:pt modelId="{FC2CF8AF-3C31-44F2-A275-ED00CDA0B9CE}" type="pres">
      <dgm:prSet presAssocID="{9749E1CC-15DD-44C3-9B8A-542B2C149818}" presName="outerComposite" presStyleCnt="0">
        <dgm:presLayoutVars>
          <dgm:chMax val="5"/>
          <dgm:dir/>
          <dgm:resizeHandles val="exact"/>
        </dgm:presLayoutVars>
      </dgm:prSet>
      <dgm:spPr/>
    </dgm:pt>
    <dgm:pt modelId="{65B086CB-6AD3-4984-8AB9-245B45B54CEF}" type="pres">
      <dgm:prSet presAssocID="{9749E1CC-15DD-44C3-9B8A-542B2C149818}" presName="dummyMaxCanvas" presStyleCnt="0">
        <dgm:presLayoutVars/>
      </dgm:prSet>
      <dgm:spPr/>
    </dgm:pt>
    <dgm:pt modelId="{8B1EE10E-472C-49D0-8737-4CF40C3E45E2}" type="pres">
      <dgm:prSet presAssocID="{9749E1CC-15DD-44C3-9B8A-542B2C149818}" presName="ThreeNodes_1" presStyleLbl="node1" presStyleIdx="0" presStyleCnt="3">
        <dgm:presLayoutVars>
          <dgm:bulletEnabled val="1"/>
        </dgm:presLayoutVars>
      </dgm:prSet>
      <dgm:spPr/>
    </dgm:pt>
    <dgm:pt modelId="{0D883B7B-75F7-400C-AD46-62755B18ABFA}" type="pres">
      <dgm:prSet presAssocID="{9749E1CC-15DD-44C3-9B8A-542B2C149818}" presName="ThreeNodes_2" presStyleLbl="node1" presStyleIdx="1" presStyleCnt="3">
        <dgm:presLayoutVars>
          <dgm:bulletEnabled val="1"/>
        </dgm:presLayoutVars>
      </dgm:prSet>
      <dgm:spPr/>
    </dgm:pt>
    <dgm:pt modelId="{CDB18203-6DFE-474F-BC8D-A066AB118F45}" type="pres">
      <dgm:prSet presAssocID="{9749E1CC-15DD-44C3-9B8A-542B2C149818}" presName="ThreeNodes_3" presStyleLbl="node1" presStyleIdx="2" presStyleCnt="3">
        <dgm:presLayoutVars>
          <dgm:bulletEnabled val="1"/>
        </dgm:presLayoutVars>
      </dgm:prSet>
      <dgm:spPr/>
    </dgm:pt>
    <dgm:pt modelId="{E38AA64B-AF2F-4900-AD47-741E8723130E}" type="pres">
      <dgm:prSet presAssocID="{9749E1CC-15DD-44C3-9B8A-542B2C149818}" presName="ThreeConn_1-2" presStyleLbl="fgAccFollowNode1" presStyleIdx="0" presStyleCnt="2">
        <dgm:presLayoutVars>
          <dgm:bulletEnabled val="1"/>
        </dgm:presLayoutVars>
      </dgm:prSet>
      <dgm:spPr/>
    </dgm:pt>
    <dgm:pt modelId="{24F28765-0943-46BA-B40C-1A8C05C7D193}" type="pres">
      <dgm:prSet presAssocID="{9749E1CC-15DD-44C3-9B8A-542B2C149818}" presName="ThreeConn_2-3" presStyleLbl="fgAccFollowNode1" presStyleIdx="1" presStyleCnt="2">
        <dgm:presLayoutVars>
          <dgm:bulletEnabled val="1"/>
        </dgm:presLayoutVars>
      </dgm:prSet>
      <dgm:spPr/>
    </dgm:pt>
    <dgm:pt modelId="{91F01DD9-7228-484C-8DC1-23F2AAE6480D}" type="pres">
      <dgm:prSet presAssocID="{9749E1CC-15DD-44C3-9B8A-542B2C149818}" presName="ThreeNodes_1_text" presStyleLbl="node1" presStyleIdx="2" presStyleCnt="3">
        <dgm:presLayoutVars>
          <dgm:bulletEnabled val="1"/>
        </dgm:presLayoutVars>
      </dgm:prSet>
      <dgm:spPr/>
    </dgm:pt>
    <dgm:pt modelId="{0DBC8DFA-3D34-4A8A-BBD6-8D87A85F98F1}" type="pres">
      <dgm:prSet presAssocID="{9749E1CC-15DD-44C3-9B8A-542B2C149818}" presName="ThreeNodes_2_text" presStyleLbl="node1" presStyleIdx="2" presStyleCnt="3">
        <dgm:presLayoutVars>
          <dgm:bulletEnabled val="1"/>
        </dgm:presLayoutVars>
      </dgm:prSet>
      <dgm:spPr/>
    </dgm:pt>
    <dgm:pt modelId="{9883C5D4-399C-440B-90A9-92425A12DEDF}" type="pres">
      <dgm:prSet presAssocID="{9749E1CC-15DD-44C3-9B8A-542B2C14981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370A217-6935-4CFE-A2F4-0EEBD44E9A80}" type="presOf" srcId="{9749E1CC-15DD-44C3-9B8A-542B2C149818}" destId="{FC2CF8AF-3C31-44F2-A275-ED00CDA0B9CE}" srcOrd="0" destOrd="0" presId="urn:microsoft.com/office/officeart/2005/8/layout/vProcess5"/>
    <dgm:cxn modelId="{26EC0B40-D8D3-47A7-B0F2-8D8D1F53D9BE}" type="presOf" srcId="{E323BBEC-727A-4530-8844-41B04FA09C32}" destId="{9883C5D4-399C-440B-90A9-92425A12DEDF}" srcOrd="1" destOrd="0" presId="urn:microsoft.com/office/officeart/2005/8/layout/vProcess5"/>
    <dgm:cxn modelId="{2186B241-0680-4F7F-A7E2-2039AD2F31FC}" srcId="{9749E1CC-15DD-44C3-9B8A-542B2C149818}" destId="{E323BBEC-727A-4530-8844-41B04FA09C32}" srcOrd="2" destOrd="0" parTransId="{22C64008-D61A-4E71-9CB1-844ECE3AD4EF}" sibTransId="{1A4E88F9-99B0-45F2-8F99-7BDC33BFA8E6}"/>
    <dgm:cxn modelId="{0097C248-39E1-4442-B841-1FA8C0626EEF}" type="presOf" srcId="{B47D652A-20C2-466B-B7ED-D02499931547}" destId="{0DBC8DFA-3D34-4A8A-BBD6-8D87A85F98F1}" srcOrd="1" destOrd="0" presId="urn:microsoft.com/office/officeart/2005/8/layout/vProcess5"/>
    <dgm:cxn modelId="{266F9554-A4DA-41EE-85CF-AA647FE19A54}" type="presOf" srcId="{B47D652A-20C2-466B-B7ED-D02499931547}" destId="{0D883B7B-75F7-400C-AD46-62755B18ABFA}" srcOrd="0" destOrd="0" presId="urn:microsoft.com/office/officeart/2005/8/layout/vProcess5"/>
    <dgm:cxn modelId="{4B34F757-CD0E-4A21-AD50-E0C8F3908F9F}" srcId="{9749E1CC-15DD-44C3-9B8A-542B2C149818}" destId="{B47D652A-20C2-466B-B7ED-D02499931547}" srcOrd="1" destOrd="0" parTransId="{014A14F4-998C-4AEF-BC22-57ED09C9651C}" sibTransId="{F9A6B95F-A338-4A69-926A-36ED1C2997E8}"/>
    <dgm:cxn modelId="{4A29A790-B9D7-4D71-9462-E858C6FF9C24}" type="presOf" srcId="{F9A6B95F-A338-4A69-926A-36ED1C2997E8}" destId="{24F28765-0943-46BA-B40C-1A8C05C7D193}" srcOrd="0" destOrd="0" presId="urn:microsoft.com/office/officeart/2005/8/layout/vProcess5"/>
    <dgm:cxn modelId="{CA638CB1-5061-4212-BC30-C0D854495A27}" type="presOf" srcId="{E323BBEC-727A-4530-8844-41B04FA09C32}" destId="{CDB18203-6DFE-474F-BC8D-A066AB118F45}" srcOrd="0" destOrd="0" presId="urn:microsoft.com/office/officeart/2005/8/layout/vProcess5"/>
    <dgm:cxn modelId="{37328ADB-74B3-4D05-985F-F15699BA89F7}" type="presOf" srcId="{9120FEDD-ED78-4FF5-BA06-DF36A30F6D52}" destId="{8B1EE10E-472C-49D0-8737-4CF40C3E45E2}" srcOrd="0" destOrd="0" presId="urn:microsoft.com/office/officeart/2005/8/layout/vProcess5"/>
    <dgm:cxn modelId="{C7DF06DE-584D-495D-9F08-D2AF35E7E34F}" type="presOf" srcId="{9120FEDD-ED78-4FF5-BA06-DF36A30F6D52}" destId="{91F01DD9-7228-484C-8DC1-23F2AAE6480D}" srcOrd="1" destOrd="0" presId="urn:microsoft.com/office/officeart/2005/8/layout/vProcess5"/>
    <dgm:cxn modelId="{A395F5EB-4F81-4CA0-9F51-B2A096E7E81B}" srcId="{9749E1CC-15DD-44C3-9B8A-542B2C149818}" destId="{9120FEDD-ED78-4FF5-BA06-DF36A30F6D52}" srcOrd="0" destOrd="0" parTransId="{F7F06D46-9388-4D81-AF26-D0C7006E8236}" sibTransId="{041C3EBD-4077-44A1-92E6-895A057EBDEB}"/>
    <dgm:cxn modelId="{6925B6F9-8BEF-4E32-B11F-889027E5F74C}" type="presOf" srcId="{041C3EBD-4077-44A1-92E6-895A057EBDEB}" destId="{E38AA64B-AF2F-4900-AD47-741E8723130E}" srcOrd="0" destOrd="0" presId="urn:microsoft.com/office/officeart/2005/8/layout/vProcess5"/>
    <dgm:cxn modelId="{99799313-3E44-4855-B6DC-89FF96A1AD96}" type="presParOf" srcId="{FC2CF8AF-3C31-44F2-A275-ED00CDA0B9CE}" destId="{65B086CB-6AD3-4984-8AB9-245B45B54CEF}" srcOrd="0" destOrd="0" presId="urn:microsoft.com/office/officeart/2005/8/layout/vProcess5"/>
    <dgm:cxn modelId="{16CBC0D7-4FB7-4D57-A976-305CE3F877B4}" type="presParOf" srcId="{FC2CF8AF-3C31-44F2-A275-ED00CDA0B9CE}" destId="{8B1EE10E-472C-49D0-8737-4CF40C3E45E2}" srcOrd="1" destOrd="0" presId="urn:microsoft.com/office/officeart/2005/8/layout/vProcess5"/>
    <dgm:cxn modelId="{C1CE7334-E735-4247-B136-9CE93CA6E5DF}" type="presParOf" srcId="{FC2CF8AF-3C31-44F2-A275-ED00CDA0B9CE}" destId="{0D883B7B-75F7-400C-AD46-62755B18ABFA}" srcOrd="2" destOrd="0" presId="urn:microsoft.com/office/officeart/2005/8/layout/vProcess5"/>
    <dgm:cxn modelId="{1D0ACFF0-BC3B-4739-B3B3-0AF3F5D58010}" type="presParOf" srcId="{FC2CF8AF-3C31-44F2-A275-ED00CDA0B9CE}" destId="{CDB18203-6DFE-474F-BC8D-A066AB118F45}" srcOrd="3" destOrd="0" presId="urn:microsoft.com/office/officeart/2005/8/layout/vProcess5"/>
    <dgm:cxn modelId="{8EE73EFF-0FE2-47C5-A17D-2B826CD03273}" type="presParOf" srcId="{FC2CF8AF-3C31-44F2-A275-ED00CDA0B9CE}" destId="{E38AA64B-AF2F-4900-AD47-741E8723130E}" srcOrd="4" destOrd="0" presId="urn:microsoft.com/office/officeart/2005/8/layout/vProcess5"/>
    <dgm:cxn modelId="{F337A33D-7640-4AF8-9671-507CDFCD2C13}" type="presParOf" srcId="{FC2CF8AF-3C31-44F2-A275-ED00CDA0B9CE}" destId="{24F28765-0943-46BA-B40C-1A8C05C7D193}" srcOrd="5" destOrd="0" presId="urn:microsoft.com/office/officeart/2005/8/layout/vProcess5"/>
    <dgm:cxn modelId="{B398386F-17AB-45F8-8313-E565A4D72ED1}" type="presParOf" srcId="{FC2CF8AF-3C31-44F2-A275-ED00CDA0B9CE}" destId="{91F01DD9-7228-484C-8DC1-23F2AAE6480D}" srcOrd="6" destOrd="0" presId="urn:microsoft.com/office/officeart/2005/8/layout/vProcess5"/>
    <dgm:cxn modelId="{AAA4762D-C6F3-4919-AF0D-927EC8C5C10B}" type="presParOf" srcId="{FC2CF8AF-3C31-44F2-A275-ED00CDA0B9CE}" destId="{0DBC8DFA-3D34-4A8A-BBD6-8D87A85F98F1}" srcOrd="7" destOrd="0" presId="urn:microsoft.com/office/officeart/2005/8/layout/vProcess5"/>
    <dgm:cxn modelId="{299BA97D-8ED7-4BCC-A5A4-9C4D8D0FF9BC}" type="presParOf" srcId="{FC2CF8AF-3C31-44F2-A275-ED00CDA0B9CE}" destId="{9883C5D4-399C-440B-90A9-92425A12DED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1D643-0607-46D2-B7C8-AE15DDE539E7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C24898-CA23-4F9D-A584-BE06047B99B9}">
      <dgm:prSet/>
      <dgm:spPr/>
      <dgm:t>
        <a:bodyPr/>
        <a:lstStyle/>
        <a:p>
          <a:r>
            <a:rPr lang="tr-TR" dirty="0"/>
            <a:t>Destanın metni 1875’te ortaya çıkar Bu ilk nüsha Trabzon’da ortaya çıkarılmıştır. Bugün 6 nüsha daha bilinmektedir.</a:t>
          </a:r>
          <a:endParaRPr lang="en-US" dirty="0"/>
        </a:p>
      </dgm:t>
    </dgm:pt>
    <dgm:pt modelId="{BAB86CD2-243E-4B36-967B-7489F3E20551}" type="parTrans" cxnId="{9B788B90-DCF8-400D-8319-0076BDAF7EDA}">
      <dgm:prSet/>
      <dgm:spPr/>
      <dgm:t>
        <a:bodyPr/>
        <a:lstStyle/>
        <a:p>
          <a:endParaRPr lang="en-US"/>
        </a:p>
      </dgm:t>
    </dgm:pt>
    <dgm:pt modelId="{ACA1691B-1464-4A05-89C0-3D5269D7067B}" type="sibTrans" cxnId="{9B788B90-DCF8-400D-8319-0076BDAF7EDA}">
      <dgm:prSet/>
      <dgm:spPr/>
      <dgm:t>
        <a:bodyPr/>
        <a:lstStyle/>
        <a:p>
          <a:endParaRPr lang="en-US"/>
        </a:p>
      </dgm:t>
    </dgm:pt>
    <dgm:pt modelId="{C87ED4C5-7C46-43DE-A65B-08FF5BA1BD56}">
      <dgm:prSet/>
      <dgm:spPr/>
      <dgm:t>
        <a:bodyPr/>
        <a:lstStyle/>
        <a:p>
          <a:r>
            <a:rPr lang="tr-TR" dirty="0"/>
            <a:t>Nüshalar 15., 16. ve 17. yüzyılına dayanmaktadır. </a:t>
          </a:r>
          <a:endParaRPr lang="en-US" dirty="0"/>
        </a:p>
      </dgm:t>
    </dgm:pt>
    <dgm:pt modelId="{D1514B3A-78BD-4DDB-95E4-12F5D4641519}" type="parTrans" cxnId="{1C10F391-2920-4F55-A43E-790C921B0EEB}">
      <dgm:prSet/>
      <dgm:spPr/>
      <dgm:t>
        <a:bodyPr/>
        <a:lstStyle/>
        <a:p>
          <a:endParaRPr lang="en-US"/>
        </a:p>
      </dgm:t>
    </dgm:pt>
    <dgm:pt modelId="{715B5840-2313-43C4-99E0-923E0DFFEED3}" type="sibTrans" cxnId="{1C10F391-2920-4F55-A43E-790C921B0EEB}">
      <dgm:prSet/>
      <dgm:spPr/>
      <dgm:t>
        <a:bodyPr/>
        <a:lstStyle/>
        <a:p>
          <a:endParaRPr lang="en-US"/>
        </a:p>
      </dgm:t>
    </dgm:pt>
    <dgm:pt modelId="{9FD9E15F-462D-4105-AB83-C40AF061F9EE}">
      <dgm:prSet/>
      <dgm:spPr/>
      <dgm:t>
        <a:bodyPr/>
        <a:lstStyle/>
        <a:p>
          <a:r>
            <a:rPr lang="tr-TR"/>
            <a:t>Orijinal şiir kaybolmuştur.</a:t>
          </a:r>
          <a:endParaRPr lang="en-US"/>
        </a:p>
      </dgm:t>
    </dgm:pt>
    <dgm:pt modelId="{67A27CCA-9467-44B0-BACE-604C0DFD5C0C}" type="parTrans" cxnId="{A458E89E-F48B-45E2-8776-2E2E18307042}">
      <dgm:prSet/>
      <dgm:spPr/>
      <dgm:t>
        <a:bodyPr/>
        <a:lstStyle/>
        <a:p>
          <a:endParaRPr lang="en-US"/>
        </a:p>
      </dgm:t>
    </dgm:pt>
    <dgm:pt modelId="{72A608CA-0AED-4994-B36C-339C8D222C43}" type="sibTrans" cxnId="{A458E89E-F48B-45E2-8776-2E2E18307042}">
      <dgm:prSet/>
      <dgm:spPr/>
      <dgm:t>
        <a:bodyPr/>
        <a:lstStyle/>
        <a:p>
          <a:endParaRPr lang="en-US"/>
        </a:p>
      </dgm:t>
    </dgm:pt>
    <dgm:pt modelId="{FE20974C-E2B3-42D0-9836-2C1D38FFFF17}">
      <dgm:prSet/>
      <dgm:spPr/>
      <dgm:t>
        <a:bodyPr/>
        <a:lstStyle/>
        <a:p>
          <a:r>
            <a:rPr lang="tr-TR" dirty="0"/>
            <a:t>Şairin kim olduğu bilinmiyor. Sözlü olarak yaygınlaştırılmış halk türkülerinden etkilendiğini bilmektedir.</a:t>
          </a:r>
          <a:endParaRPr lang="en-US" dirty="0"/>
        </a:p>
      </dgm:t>
    </dgm:pt>
    <dgm:pt modelId="{80840B59-4904-4B3E-981E-5A1BE38D6E4E}" type="parTrans" cxnId="{A6CE1EA2-79B0-49E6-A840-C631C1F9FC44}">
      <dgm:prSet/>
      <dgm:spPr/>
      <dgm:t>
        <a:bodyPr/>
        <a:lstStyle/>
        <a:p>
          <a:endParaRPr lang="en-US"/>
        </a:p>
      </dgm:t>
    </dgm:pt>
    <dgm:pt modelId="{09A7E5D5-527D-47CD-AE19-A561FDAEA354}" type="sibTrans" cxnId="{A6CE1EA2-79B0-49E6-A840-C631C1F9FC44}">
      <dgm:prSet/>
      <dgm:spPr/>
      <dgm:t>
        <a:bodyPr/>
        <a:lstStyle/>
        <a:p>
          <a:endParaRPr lang="en-US"/>
        </a:p>
      </dgm:t>
    </dgm:pt>
    <dgm:pt modelId="{9EB0FFE2-B1E9-489F-912C-2156A8CE5290}" type="pres">
      <dgm:prSet presAssocID="{D781D643-0607-46D2-B7C8-AE15DDE539E7}" presName="vert0" presStyleCnt="0">
        <dgm:presLayoutVars>
          <dgm:dir/>
          <dgm:animOne val="branch"/>
          <dgm:animLvl val="lvl"/>
        </dgm:presLayoutVars>
      </dgm:prSet>
      <dgm:spPr/>
    </dgm:pt>
    <dgm:pt modelId="{ECB4C6DF-823F-4FCF-B23A-8680095F6FF5}" type="pres">
      <dgm:prSet presAssocID="{14C24898-CA23-4F9D-A584-BE06047B99B9}" presName="thickLine" presStyleLbl="alignNode1" presStyleIdx="0" presStyleCnt="4"/>
      <dgm:spPr/>
    </dgm:pt>
    <dgm:pt modelId="{C2CA6708-2069-4C0A-AB4E-CCBAD0282828}" type="pres">
      <dgm:prSet presAssocID="{14C24898-CA23-4F9D-A584-BE06047B99B9}" presName="horz1" presStyleCnt="0"/>
      <dgm:spPr/>
    </dgm:pt>
    <dgm:pt modelId="{74CE15B5-5EB4-4F8F-A3E2-7A7623FAB6F9}" type="pres">
      <dgm:prSet presAssocID="{14C24898-CA23-4F9D-A584-BE06047B99B9}" presName="tx1" presStyleLbl="revTx" presStyleIdx="0" presStyleCnt="4"/>
      <dgm:spPr/>
    </dgm:pt>
    <dgm:pt modelId="{9D92C817-0D82-4551-9E8A-C842EE1977B3}" type="pres">
      <dgm:prSet presAssocID="{14C24898-CA23-4F9D-A584-BE06047B99B9}" presName="vert1" presStyleCnt="0"/>
      <dgm:spPr/>
    </dgm:pt>
    <dgm:pt modelId="{1482220D-3165-4FF0-B85F-BF1249ED3855}" type="pres">
      <dgm:prSet presAssocID="{C87ED4C5-7C46-43DE-A65B-08FF5BA1BD56}" presName="thickLine" presStyleLbl="alignNode1" presStyleIdx="1" presStyleCnt="4"/>
      <dgm:spPr/>
    </dgm:pt>
    <dgm:pt modelId="{F14CC222-A7EA-483C-8068-8CA18BEB65B8}" type="pres">
      <dgm:prSet presAssocID="{C87ED4C5-7C46-43DE-A65B-08FF5BA1BD56}" presName="horz1" presStyleCnt="0"/>
      <dgm:spPr/>
    </dgm:pt>
    <dgm:pt modelId="{165A935D-E55F-40C8-800E-F7F64AD26CB9}" type="pres">
      <dgm:prSet presAssocID="{C87ED4C5-7C46-43DE-A65B-08FF5BA1BD56}" presName="tx1" presStyleLbl="revTx" presStyleIdx="1" presStyleCnt="4"/>
      <dgm:spPr/>
    </dgm:pt>
    <dgm:pt modelId="{36342F0F-56F5-4043-AAB1-143DE8FB963D}" type="pres">
      <dgm:prSet presAssocID="{C87ED4C5-7C46-43DE-A65B-08FF5BA1BD56}" presName="vert1" presStyleCnt="0"/>
      <dgm:spPr/>
    </dgm:pt>
    <dgm:pt modelId="{B2B1590C-E635-426D-B4B4-4FD300C6A919}" type="pres">
      <dgm:prSet presAssocID="{9FD9E15F-462D-4105-AB83-C40AF061F9EE}" presName="thickLine" presStyleLbl="alignNode1" presStyleIdx="2" presStyleCnt="4"/>
      <dgm:spPr/>
    </dgm:pt>
    <dgm:pt modelId="{C02CFFC1-F13A-4E14-9051-04A4E91F5AF4}" type="pres">
      <dgm:prSet presAssocID="{9FD9E15F-462D-4105-AB83-C40AF061F9EE}" presName="horz1" presStyleCnt="0"/>
      <dgm:spPr/>
    </dgm:pt>
    <dgm:pt modelId="{EE163D66-3671-4083-A091-A0F9A6387C94}" type="pres">
      <dgm:prSet presAssocID="{9FD9E15F-462D-4105-AB83-C40AF061F9EE}" presName="tx1" presStyleLbl="revTx" presStyleIdx="2" presStyleCnt="4"/>
      <dgm:spPr/>
    </dgm:pt>
    <dgm:pt modelId="{A6B421DB-7586-497A-AF27-8EEC3F488D49}" type="pres">
      <dgm:prSet presAssocID="{9FD9E15F-462D-4105-AB83-C40AF061F9EE}" presName="vert1" presStyleCnt="0"/>
      <dgm:spPr/>
    </dgm:pt>
    <dgm:pt modelId="{F5843539-EE53-4C35-9374-E8A07BFC38FB}" type="pres">
      <dgm:prSet presAssocID="{FE20974C-E2B3-42D0-9836-2C1D38FFFF17}" presName="thickLine" presStyleLbl="alignNode1" presStyleIdx="3" presStyleCnt="4"/>
      <dgm:spPr/>
    </dgm:pt>
    <dgm:pt modelId="{A2A8CDAB-6081-4303-BD45-E65D8C2B5EF4}" type="pres">
      <dgm:prSet presAssocID="{FE20974C-E2B3-42D0-9836-2C1D38FFFF17}" presName="horz1" presStyleCnt="0"/>
      <dgm:spPr/>
    </dgm:pt>
    <dgm:pt modelId="{287FE079-8827-42BB-84B3-6BBD6E184C22}" type="pres">
      <dgm:prSet presAssocID="{FE20974C-E2B3-42D0-9836-2C1D38FFFF17}" presName="tx1" presStyleLbl="revTx" presStyleIdx="3" presStyleCnt="4"/>
      <dgm:spPr/>
    </dgm:pt>
    <dgm:pt modelId="{B9BAF6B0-EFE2-4509-B4E1-DC60B7FC793C}" type="pres">
      <dgm:prSet presAssocID="{FE20974C-E2B3-42D0-9836-2C1D38FFFF17}" presName="vert1" presStyleCnt="0"/>
      <dgm:spPr/>
    </dgm:pt>
  </dgm:ptLst>
  <dgm:cxnLst>
    <dgm:cxn modelId="{AB3E5C00-54EC-4ABE-AE6C-6D065E7EE1BB}" type="presOf" srcId="{9FD9E15F-462D-4105-AB83-C40AF061F9EE}" destId="{EE163D66-3671-4083-A091-A0F9A6387C94}" srcOrd="0" destOrd="0" presId="urn:microsoft.com/office/officeart/2008/layout/LinedList"/>
    <dgm:cxn modelId="{76EA5323-ED0F-4FDB-897C-B9AF8BBDF27D}" type="presOf" srcId="{C87ED4C5-7C46-43DE-A65B-08FF5BA1BD56}" destId="{165A935D-E55F-40C8-800E-F7F64AD26CB9}" srcOrd="0" destOrd="0" presId="urn:microsoft.com/office/officeart/2008/layout/LinedList"/>
    <dgm:cxn modelId="{3166C557-2B5D-4A0E-AD1F-BFD0CD5533A7}" type="presOf" srcId="{14C24898-CA23-4F9D-A584-BE06047B99B9}" destId="{74CE15B5-5EB4-4F8F-A3E2-7A7623FAB6F9}" srcOrd="0" destOrd="0" presId="urn:microsoft.com/office/officeart/2008/layout/LinedList"/>
    <dgm:cxn modelId="{9B788B90-DCF8-400D-8319-0076BDAF7EDA}" srcId="{D781D643-0607-46D2-B7C8-AE15DDE539E7}" destId="{14C24898-CA23-4F9D-A584-BE06047B99B9}" srcOrd="0" destOrd="0" parTransId="{BAB86CD2-243E-4B36-967B-7489F3E20551}" sibTransId="{ACA1691B-1464-4A05-89C0-3D5269D7067B}"/>
    <dgm:cxn modelId="{1C10F391-2920-4F55-A43E-790C921B0EEB}" srcId="{D781D643-0607-46D2-B7C8-AE15DDE539E7}" destId="{C87ED4C5-7C46-43DE-A65B-08FF5BA1BD56}" srcOrd="1" destOrd="0" parTransId="{D1514B3A-78BD-4DDB-95E4-12F5D4641519}" sibTransId="{715B5840-2313-43C4-99E0-923E0DFFEED3}"/>
    <dgm:cxn modelId="{A458E89E-F48B-45E2-8776-2E2E18307042}" srcId="{D781D643-0607-46D2-B7C8-AE15DDE539E7}" destId="{9FD9E15F-462D-4105-AB83-C40AF061F9EE}" srcOrd="2" destOrd="0" parTransId="{67A27CCA-9467-44B0-BACE-604C0DFD5C0C}" sibTransId="{72A608CA-0AED-4994-B36C-339C8D222C43}"/>
    <dgm:cxn modelId="{11F08FA1-72AA-432E-B7D4-00EC680A1CD3}" type="presOf" srcId="{FE20974C-E2B3-42D0-9836-2C1D38FFFF17}" destId="{287FE079-8827-42BB-84B3-6BBD6E184C22}" srcOrd="0" destOrd="0" presId="urn:microsoft.com/office/officeart/2008/layout/LinedList"/>
    <dgm:cxn modelId="{A6CE1EA2-79B0-49E6-A840-C631C1F9FC44}" srcId="{D781D643-0607-46D2-B7C8-AE15DDE539E7}" destId="{FE20974C-E2B3-42D0-9836-2C1D38FFFF17}" srcOrd="3" destOrd="0" parTransId="{80840B59-4904-4B3E-981E-5A1BE38D6E4E}" sibTransId="{09A7E5D5-527D-47CD-AE19-A561FDAEA354}"/>
    <dgm:cxn modelId="{40B86BEB-8823-4221-8209-F4655BD5B527}" type="presOf" srcId="{D781D643-0607-46D2-B7C8-AE15DDE539E7}" destId="{9EB0FFE2-B1E9-489F-912C-2156A8CE5290}" srcOrd="0" destOrd="0" presId="urn:microsoft.com/office/officeart/2008/layout/LinedList"/>
    <dgm:cxn modelId="{72D802B1-BBE5-401D-89B9-E9CAB4704A46}" type="presParOf" srcId="{9EB0FFE2-B1E9-489F-912C-2156A8CE5290}" destId="{ECB4C6DF-823F-4FCF-B23A-8680095F6FF5}" srcOrd="0" destOrd="0" presId="urn:microsoft.com/office/officeart/2008/layout/LinedList"/>
    <dgm:cxn modelId="{013BE1C7-1BAB-4B56-BC71-85B9720500B2}" type="presParOf" srcId="{9EB0FFE2-B1E9-489F-912C-2156A8CE5290}" destId="{C2CA6708-2069-4C0A-AB4E-CCBAD0282828}" srcOrd="1" destOrd="0" presId="urn:microsoft.com/office/officeart/2008/layout/LinedList"/>
    <dgm:cxn modelId="{B0381FE5-7BE4-41EC-A53D-37BE6CDDD1C2}" type="presParOf" srcId="{C2CA6708-2069-4C0A-AB4E-CCBAD0282828}" destId="{74CE15B5-5EB4-4F8F-A3E2-7A7623FAB6F9}" srcOrd="0" destOrd="0" presId="urn:microsoft.com/office/officeart/2008/layout/LinedList"/>
    <dgm:cxn modelId="{B349FC39-5CAA-499F-A64C-81120EB4F3DA}" type="presParOf" srcId="{C2CA6708-2069-4C0A-AB4E-CCBAD0282828}" destId="{9D92C817-0D82-4551-9E8A-C842EE1977B3}" srcOrd="1" destOrd="0" presId="urn:microsoft.com/office/officeart/2008/layout/LinedList"/>
    <dgm:cxn modelId="{F8F53504-1D06-4FCA-A83B-F7278B2C3021}" type="presParOf" srcId="{9EB0FFE2-B1E9-489F-912C-2156A8CE5290}" destId="{1482220D-3165-4FF0-B85F-BF1249ED3855}" srcOrd="2" destOrd="0" presId="urn:microsoft.com/office/officeart/2008/layout/LinedList"/>
    <dgm:cxn modelId="{72823349-5DDB-44B6-B217-7B615EAD69ED}" type="presParOf" srcId="{9EB0FFE2-B1E9-489F-912C-2156A8CE5290}" destId="{F14CC222-A7EA-483C-8068-8CA18BEB65B8}" srcOrd="3" destOrd="0" presId="urn:microsoft.com/office/officeart/2008/layout/LinedList"/>
    <dgm:cxn modelId="{84DD6442-17A4-49E5-8C38-822D6DDD492C}" type="presParOf" srcId="{F14CC222-A7EA-483C-8068-8CA18BEB65B8}" destId="{165A935D-E55F-40C8-800E-F7F64AD26CB9}" srcOrd="0" destOrd="0" presId="urn:microsoft.com/office/officeart/2008/layout/LinedList"/>
    <dgm:cxn modelId="{69330049-920B-4073-97A0-A88266F56CCB}" type="presParOf" srcId="{F14CC222-A7EA-483C-8068-8CA18BEB65B8}" destId="{36342F0F-56F5-4043-AAB1-143DE8FB963D}" srcOrd="1" destOrd="0" presId="urn:microsoft.com/office/officeart/2008/layout/LinedList"/>
    <dgm:cxn modelId="{113A4FB9-EF8C-43C6-AE64-907825C4E758}" type="presParOf" srcId="{9EB0FFE2-B1E9-489F-912C-2156A8CE5290}" destId="{B2B1590C-E635-426D-B4B4-4FD300C6A919}" srcOrd="4" destOrd="0" presId="urn:microsoft.com/office/officeart/2008/layout/LinedList"/>
    <dgm:cxn modelId="{AB44B643-4FEA-48A9-BD42-C33CD07A9455}" type="presParOf" srcId="{9EB0FFE2-B1E9-489F-912C-2156A8CE5290}" destId="{C02CFFC1-F13A-4E14-9051-04A4E91F5AF4}" srcOrd="5" destOrd="0" presId="urn:microsoft.com/office/officeart/2008/layout/LinedList"/>
    <dgm:cxn modelId="{D22E6F7B-710E-40F3-A749-CA3642207C74}" type="presParOf" srcId="{C02CFFC1-F13A-4E14-9051-04A4E91F5AF4}" destId="{EE163D66-3671-4083-A091-A0F9A6387C94}" srcOrd="0" destOrd="0" presId="urn:microsoft.com/office/officeart/2008/layout/LinedList"/>
    <dgm:cxn modelId="{368DC525-E96A-4F8B-A58F-28ADE0A3A58A}" type="presParOf" srcId="{C02CFFC1-F13A-4E14-9051-04A4E91F5AF4}" destId="{A6B421DB-7586-497A-AF27-8EEC3F488D49}" srcOrd="1" destOrd="0" presId="urn:microsoft.com/office/officeart/2008/layout/LinedList"/>
    <dgm:cxn modelId="{01581C15-A06C-4753-BC99-1E53B65164FF}" type="presParOf" srcId="{9EB0FFE2-B1E9-489F-912C-2156A8CE5290}" destId="{F5843539-EE53-4C35-9374-E8A07BFC38FB}" srcOrd="6" destOrd="0" presId="urn:microsoft.com/office/officeart/2008/layout/LinedList"/>
    <dgm:cxn modelId="{AA21FDC9-D036-4D55-AD5A-9A7D4333A935}" type="presParOf" srcId="{9EB0FFE2-B1E9-489F-912C-2156A8CE5290}" destId="{A2A8CDAB-6081-4303-BD45-E65D8C2B5EF4}" srcOrd="7" destOrd="0" presId="urn:microsoft.com/office/officeart/2008/layout/LinedList"/>
    <dgm:cxn modelId="{755D9C3C-FDE3-4E0C-84BE-083E4B946F57}" type="presParOf" srcId="{A2A8CDAB-6081-4303-BD45-E65D8C2B5EF4}" destId="{287FE079-8827-42BB-84B3-6BBD6E184C22}" srcOrd="0" destOrd="0" presId="urn:microsoft.com/office/officeart/2008/layout/LinedList"/>
    <dgm:cxn modelId="{31E362FD-B009-40FF-BA3D-BEBF5CF6809B}" type="presParOf" srcId="{A2A8CDAB-6081-4303-BD45-E65D8C2B5EF4}" destId="{B9BAF6B0-EFE2-4509-B4E1-DC60B7FC79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EE10E-472C-49D0-8737-4CF40C3E45E2}">
      <dsp:nvSpPr>
        <dsp:cNvPr id="0" name=""/>
        <dsp:cNvSpPr/>
      </dsp:nvSpPr>
      <dsp:spPr>
        <a:xfrm>
          <a:off x="0" y="0"/>
          <a:ext cx="5778023" cy="1694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 err="1"/>
            <a:t>Digenis</a:t>
          </a:r>
          <a:r>
            <a:rPr lang="tr-TR" sz="2200" kern="1200" dirty="0"/>
            <a:t> </a:t>
          </a:r>
          <a:r>
            <a:rPr lang="tr-TR" sz="2200" kern="1200" dirty="0" err="1"/>
            <a:t>Akritis</a:t>
          </a:r>
          <a:r>
            <a:rPr lang="tr-TR" sz="2200" kern="1200" dirty="0"/>
            <a:t> </a:t>
          </a:r>
          <a:r>
            <a:rPr lang="el-GR" sz="2200" kern="1200" dirty="0"/>
            <a:t>(Διγενής Ακρίτης) </a:t>
          </a:r>
          <a:r>
            <a:rPr lang="tr-TR" sz="2200" kern="1200" dirty="0"/>
            <a:t>destanı 10. yüzyılın sonlarında veya 11. yüzyılın başlarında üretildiği düşünülmektedir.</a:t>
          </a:r>
          <a:endParaRPr lang="en-US" sz="2200" kern="1200" dirty="0"/>
        </a:p>
      </dsp:txBody>
      <dsp:txXfrm>
        <a:off x="49644" y="49644"/>
        <a:ext cx="3949015" cy="1595685"/>
      </dsp:txXfrm>
    </dsp:sp>
    <dsp:sp modelId="{0D883B7B-75F7-400C-AD46-62755B18ABFA}">
      <dsp:nvSpPr>
        <dsp:cNvPr id="0" name=""/>
        <dsp:cNvSpPr/>
      </dsp:nvSpPr>
      <dsp:spPr>
        <a:xfrm>
          <a:off x="509825" y="1977469"/>
          <a:ext cx="5778023" cy="1694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895"/>
                <a:satOff val="-21764"/>
                <a:lumOff val="8039"/>
                <a:alphaOff val="0"/>
                <a:shade val="85000"/>
                <a:satMod val="130000"/>
              </a:schemeClr>
            </a:gs>
            <a:gs pos="34000">
              <a:schemeClr val="accent2">
                <a:hueOff val="953895"/>
                <a:satOff val="-21764"/>
                <a:lumOff val="8039"/>
                <a:alphaOff val="0"/>
                <a:shade val="87000"/>
                <a:satMod val="125000"/>
              </a:schemeClr>
            </a:gs>
            <a:gs pos="70000">
              <a:schemeClr val="accent2">
                <a:hueOff val="953895"/>
                <a:satOff val="-21764"/>
                <a:lumOff val="803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953895"/>
                <a:satOff val="-21764"/>
                <a:lumOff val="803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Çoğu araştırmacılara göre </a:t>
          </a:r>
          <a:r>
            <a:rPr lang="tr-TR" sz="2200" kern="1200" dirty="0" err="1"/>
            <a:t>Digenis</a:t>
          </a:r>
          <a:r>
            <a:rPr lang="tr-TR" sz="2200" kern="1200" dirty="0"/>
            <a:t> </a:t>
          </a:r>
          <a:r>
            <a:rPr lang="tr-TR" sz="2200" kern="1200" dirty="0" err="1"/>
            <a:t>Akritis</a:t>
          </a:r>
          <a:r>
            <a:rPr lang="tr-TR" sz="2200" kern="1200" dirty="0"/>
            <a:t> destanının en önemli kaynağı uç beyliği halk türküleridir. </a:t>
          </a:r>
          <a:endParaRPr lang="en-US" sz="2200" kern="1200" dirty="0"/>
        </a:p>
      </dsp:txBody>
      <dsp:txXfrm>
        <a:off x="559469" y="2027113"/>
        <a:ext cx="4067177" cy="1595685"/>
      </dsp:txXfrm>
    </dsp:sp>
    <dsp:sp modelId="{CDB18203-6DFE-474F-BC8D-A066AB118F45}">
      <dsp:nvSpPr>
        <dsp:cNvPr id="0" name=""/>
        <dsp:cNvSpPr/>
      </dsp:nvSpPr>
      <dsp:spPr>
        <a:xfrm>
          <a:off x="1019651" y="3954938"/>
          <a:ext cx="5778023" cy="1694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907789"/>
                <a:satOff val="-43528"/>
                <a:lumOff val="16079"/>
                <a:alphaOff val="0"/>
                <a:shade val="85000"/>
                <a:satMod val="130000"/>
              </a:schemeClr>
            </a:gs>
            <a:gs pos="34000">
              <a:schemeClr val="accent2">
                <a:hueOff val="1907789"/>
                <a:satOff val="-43528"/>
                <a:lumOff val="16079"/>
                <a:alphaOff val="0"/>
                <a:shade val="87000"/>
                <a:satMod val="125000"/>
              </a:schemeClr>
            </a:gs>
            <a:gs pos="70000">
              <a:schemeClr val="accent2">
                <a:hueOff val="1907789"/>
                <a:satOff val="-43528"/>
                <a:lumOff val="1607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907789"/>
                <a:satOff val="-43528"/>
                <a:lumOff val="1607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Destanının farklı versiyonu bulunmaktadır.</a:t>
          </a:r>
          <a:endParaRPr lang="en-US" sz="2200" kern="1200" dirty="0"/>
        </a:p>
      </dsp:txBody>
      <dsp:txXfrm>
        <a:off x="1069295" y="4004582"/>
        <a:ext cx="4067177" cy="1595685"/>
      </dsp:txXfrm>
    </dsp:sp>
    <dsp:sp modelId="{E38AA64B-AF2F-4900-AD47-741E8723130E}">
      <dsp:nvSpPr>
        <dsp:cNvPr id="0" name=""/>
        <dsp:cNvSpPr/>
      </dsp:nvSpPr>
      <dsp:spPr>
        <a:xfrm>
          <a:off x="4676290" y="1285354"/>
          <a:ext cx="1101732" cy="11017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924180" y="1285354"/>
        <a:ext cx="605952" cy="829053"/>
      </dsp:txXfrm>
    </dsp:sp>
    <dsp:sp modelId="{24F28765-0943-46BA-B40C-1A8C05C7D193}">
      <dsp:nvSpPr>
        <dsp:cNvPr id="0" name=""/>
        <dsp:cNvSpPr/>
      </dsp:nvSpPr>
      <dsp:spPr>
        <a:xfrm>
          <a:off x="5186116" y="3251524"/>
          <a:ext cx="1101732" cy="11017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434006" y="3251524"/>
        <a:ext cx="605952" cy="829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4C6DF-823F-4FCF-B23A-8680095F6FF5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CE15B5-5EB4-4F8F-A3E2-7A7623FAB6F9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Destanın metni 1875’te ortaya çıkar Bu ilk nüsha Trabzon’da ortaya çıkarılmıştır. Bugün 6 nüsha daha bilinmektedir.</a:t>
          </a:r>
          <a:endParaRPr lang="en-US" sz="2800" kern="1200" dirty="0"/>
        </a:p>
      </dsp:txBody>
      <dsp:txXfrm>
        <a:off x="0" y="0"/>
        <a:ext cx="6797675" cy="1412477"/>
      </dsp:txXfrm>
    </dsp:sp>
    <dsp:sp modelId="{1482220D-3165-4FF0-B85F-BF1249ED3855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635930"/>
                <a:satOff val="-14509"/>
                <a:lumOff val="5360"/>
                <a:alphaOff val="0"/>
                <a:shade val="85000"/>
                <a:satMod val="130000"/>
              </a:schemeClr>
            </a:gs>
            <a:gs pos="34000">
              <a:schemeClr val="accent2">
                <a:hueOff val="635930"/>
                <a:satOff val="-14509"/>
                <a:lumOff val="5360"/>
                <a:alphaOff val="0"/>
                <a:shade val="87000"/>
                <a:satMod val="125000"/>
              </a:schemeClr>
            </a:gs>
            <a:gs pos="70000">
              <a:schemeClr val="accent2">
                <a:hueOff val="635930"/>
                <a:satOff val="-14509"/>
                <a:lumOff val="536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635930"/>
                <a:satOff val="-14509"/>
                <a:lumOff val="536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635930"/>
              <a:satOff val="-14509"/>
              <a:lumOff val="536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A935D-E55F-40C8-800E-F7F64AD26CB9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Nüshalar 15., 16. ve 17. yüzyılına dayanmaktadır. </a:t>
          </a:r>
          <a:endParaRPr lang="en-US" sz="2800" kern="1200" dirty="0"/>
        </a:p>
      </dsp:txBody>
      <dsp:txXfrm>
        <a:off x="0" y="1412477"/>
        <a:ext cx="6797675" cy="1412477"/>
      </dsp:txXfrm>
    </dsp:sp>
    <dsp:sp modelId="{B2B1590C-E635-426D-B4B4-4FD300C6A919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1271860"/>
                <a:satOff val="-29019"/>
                <a:lumOff val="10719"/>
                <a:alphaOff val="0"/>
                <a:shade val="85000"/>
                <a:satMod val="130000"/>
              </a:schemeClr>
            </a:gs>
            <a:gs pos="34000">
              <a:schemeClr val="accent2">
                <a:hueOff val="1271860"/>
                <a:satOff val="-29019"/>
                <a:lumOff val="10719"/>
                <a:alphaOff val="0"/>
                <a:shade val="87000"/>
                <a:satMod val="125000"/>
              </a:schemeClr>
            </a:gs>
            <a:gs pos="70000">
              <a:schemeClr val="accent2">
                <a:hueOff val="1271860"/>
                <a:satOff val="-29019"/>
                <a:lumOff val="1071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271860"/>
                <a:satOff val="-29019"/>
                <a:lumOff val="1071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271860"/>
              <a:satOff val="-29019"/>
              <a:lumOff val="1071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163D66-3671-4083-A091-A0F9A6387C94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Orijinal şiir kaybolmuştur.</a:t>
          </a:r>
          <a:endParaRPr lang="en-US" sz="2800" kern="1200"/>
        </a:p>
      </dsp:txBody>
      <dsp:txXfrm>
        <a:off x="0" y="2824955"/>
        <a:ext cx="6797675" cy="1412477"/>
      </dsp:txXfrm>
    </dsp:sp>
    <dsp:sp modelId="{F5843539-EE53-4C35-9374-E8A07BFC38FB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1907789"/>
                <a:satOff val="-43528"/>
                <a:lumOff val="16079"/>
                <a:alphaOff val="0"/>
                <a:shade val="85000"/>
                <a:satMod val="130000"/>
              </a:schemeClr>
            </a:gs>
            <a:gs pos="34000">
              <a:schemeClr val="accent2">
                <a:hueOff val="1907789"/>
                <a:satOff val="-43528"/>
                <a:lumOff val="16079"/>
                <a:alphaOff val="0"/>
                <a:shade val="87000"/>
                <a:satMod val="125000"/>
              </a:schemeClr>
            </a:gs>
            <a:gs pos="70000">
              <a:schemeClr val="accent2">
                <a:hueOff val="1907789"/>
                <a:satOff val="-43528"/>
                <a:lumOff val="1607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907789"/>
                <a:satOff val="-43528"/>
                <a:lumOff val="1607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7FE079-8827-42BB-84B3-6BBD6E184C22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Şairin kim olduğu bilinmiyor. Sözlü olarak yaygınlaştırılmış halk türkülerinden etkilendiğini bilmektedir.</a:t>
          </a:r>
          <a:endParaRPr lang="en-US" sz="2800" kern="1200" dirty="0"/>
        </a:p>
      </dsp:txBody>
      <dsp:txXfrm>
        <a:off x="0" y="4237433"/>
        <a:ext cx="6797675" cy="1412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D0C6-D3C4-4563-BC90-4D82292811C3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FE54-10CB-4BDD-A57F-9A437971629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06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D0C6-D3C4-4563-BC90-4D82292811C3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FE54-10CB-4BDD-A57F-9A4379716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76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D0C6-D3C4-4563-BC90-4D82292811C3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FE54-10CB-4BDD-A57F-9A4379716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58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D0C6-D3C4-4563-BC90-4D82292811C3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FE54-10CB-4BDD-A57F-9A4379716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48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D0C6-D3C4-4563-BC90-4D82292811C3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FE54-10CB-4BDD-A57F-9A437971629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55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D0C6-D3C4-4563-BC90-4D82292811C3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FE54-10CB-4BDD-A57F-9A4379716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66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D0C6-D3C4-4563-BC90-4D82292811C3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FE54-10CB-4BDD-A57F-9A4379716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6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D0C6-D3C4-4563-BC90-4D82292811C3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FE54-10CB-4BDD-A57F-9A4379716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79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D0C6-D3C4-4563-BC90-4D82292811C3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FE54-10CB-4BDD-A57F-9A4379716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4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18DD0C6-D3C4-4563-BC90-4D82292811C3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26FE54-10CB-4BDD-A57F-9A4379716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50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D0C6-D3C4-4563-BC90-4D82292811C3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FE54-10CB-4BDD-A57F-9A4379716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93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8DD0C6-D3C4-4563-BC90-4D82292811C3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426FE54-10CB-4BDD-A57F-9A4379716298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2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D383B30B-26D4-9C73-3089-1D23FD7F9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</a:blip>
          <a:srcRect t="11749" b="13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433DE8-950F-4D35-AD59-E12E5E450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tr-TR"/>
              <a:t>Çağdaş Yunan Edebiyatının ilk yılları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483C8-AC72-42D5-8D1D-5D377885F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</a:rPr>
              <a:t>Bizans dönemi (1000-1204): Uç beyi geleneği – Digenes Akrites destanı </a:t>
            </a:r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E68A34FC-388E-4048-A995-C05C6EA97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>
            <a:extLst>
              <a:ext uri="{FF2B5EF4-FFF2-40B4-BE49-F238E27FC236}">
                <a16:creationId xmlns:a16="http://schemas.microsoft.com/office/drawing/2014/main" id="{14A69E81-40C1-4C29-85AB-788C974A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63354FDC-AD2B-4C53-819C-6ABAD42EA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97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6EAFE-F91B-4FBD-ACA3-C48AC98F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tr-TR" sz="3600">
                <a:solidFill>
                  <a:srgbClr val="FFFFFF"/>
                </a:solidFill>
              </a:rPr>
              <a:t>Uç beyliği halk türküleri</a:t>
            </a:r>
            <a:endParaRPr lang="en-GB" sz="36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4ACAC-5483-4BD6-8DA3-80A6D769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500">
                <a:solidFill>
                  <a:srgbClr val="FFFFFF"/>
                </a:solidFill>
              </a:rPr>
              <a:t>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500">
                <a:solidFill>
                  <a:srgbClr val="FFFFFF"/>
                </a:solidFill>
              </a:rPr>
              <a:t>Ortaçağ Avrupa'sında halklar kahramanlık destanlarını, hem sözlü hem yazılı olarak, yeniden keşfediyor.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500">
                <a:solidFill>
                  <a:srgbClr val="FFFFFF"/>
                </a:solidFill>
              </a:rPr>
              <a:t>Uç beyleri Bizans imparatorluğun sinir muhafızlardır.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500">
                <a:solidFill>
                  <a:srgbClr val="FFFFFF"/>
                </a:solidFill>
              </a:rPr>
              <a:t>Bizans topraklarında uç beyliği halk türküleri öyküleyici anlatım biçiminde uç beylerin mücadelecini kutluyor. </a:t>
            </a:r>
          </a:p>
          <a:p>
            <a:pPr marL="0" indent="0">
              <a:buNone/>
            </a:pPr>
            <a:endParaRPr lang="en-GB" sz="1500">
              <a:solidFill>
                <a:srgbClr val="FFFFFF"/>
              </a:solidFill>
            </a:endParaRPr>
          </a:p>
        </p:txBody>
      </p:sp>
      <p:pic>
        <p:nvPicPr>
          <p:cNvPr id="5" name="Picture 4" descr="Ağaç halkalarının siyah beyaz fotoğrafı">
            <a:extLst>
              <a:ext uri="{FF2B5EF4-FFF2-40B4-BE49-F238E27FC236}">
                <a16:creationId xmlns:a16="http://schemas.microsoft.com/office/drawing/2014/main" id="{AF2023A3-E7FF-759C-B1D9-76A75870A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4" r="17787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742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8FFEC-A58F-4FFE-91B2-9554C1F6D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tr-TR" sz="3600">
                <a:solidFill>
                  <a:srgbClr val="FFFFFF"/>
                </a:solidFill>
              </a:rPr>
              <a:t>Digenis Akritis Destanı</a:t>
            </a:r>
            <a:endParaRPr lang="en-GB" sz="36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807053-6B72-89BD-944A-6DCA55CF9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96611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154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D18F7-99DE-4636-B22A-5FB1C17C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tr-TR" sz="3600">
                <a:solidFill>
                  <a:srgbClr val="FFFFFF"/>
                </a:solidFill>
              </a:rPr>
              <a:t>Digenis Akritis Destanı</a:t>
            </a:r>
            <a:endParaRPr lang="en-GB" sz="36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34FC7B-71EA-25A7-061F-05C4F85FE0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37740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869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43AFC8-D8D0-4784-B08C-6324FA88E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B1A56-8AFB-4D4F-8D98-1E832D6F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5594C-A272-4E06-9EB2-C5404AAE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3" y="1111753"/>
            <a:ext cx="3720353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tr-TR" sz="3200">
                <a:solidFill>
                  <a:srgbClr val="FFFFFF"/>
                </a:solidFill>
              </a:rPr>
              <a:t>Digenis Akrites Destanı</a:t>
            </a:r>
            <a:endParaRPr lang="en-GB" sz="32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E828FC-05B4-4BA4-92D3-3DF79D42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A11B3-5F89-46B1-9452-69B5B7F64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206" y="1111753"/>
            <a:ext cx="5057396" cy="4628275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tr-TR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</a:rPr>
              <a:t>Destanın ana özellikleri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</a:rPr>
              <a:t>Kahramanların cesareti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</a:rPr>
              <a:t>Aile sevgisini ve tanrıya hürmeti kutsuyor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</a:rPr>
              <a:t>Şiir dilinde hem halk ve aydın unsurları var, stil tek biçimli değil, kafiye yok.</a:t>
            </a:r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3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39F61-0304-47E3-BFDC-35A73E207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749BC-4891-430D-B278-9F456FAB5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tr-TR" sz="4400">
                <a:solidFill>
                  <a:srgbClr val="FFFFFF"/>
                </a:solidFill>
              </a:rPr>
              <a:t>Frenk (Haçlı) yönetimi (1204-1453)</a:t>
            </a:r>
            <a:br>
              <a:rPr lang="en-GB" sz="4400">
                <a:solidFill>
                  <a:srgbClr val="FFFFFF"/>
                </a:solidFill>
              </a:rPr>
            </a:br>
            <a:endParaRPr lang="en-GB" sz="44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B5422-C312-408E-B3A2-B3C18C364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578087"/>
            <a:ext cx="3659246" cy="1554480"/>
          </a:xfrm>
        </p:spPr>
        <p:txBody>
          <a:bodyPr>
            <a:normAutofit/>
          </a:bodyPr>
          <a:lstStyle/>
          <a:p>
            <a:endParaRPr lang="en-GB" sz="15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D25B3-2813-BDDE-AF42-E34821960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8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9E7B3B-A156-4356-BF35-7825C428E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84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134AB-12E8-431F-BAD3-66DCB31A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tr-TR" sz="4400"/>
              <a:t>Frenk (Haçlı) dönemi (1204-1453)</a:t>
            </a:r>
            <a:br>
              <a:rPr lang="en-GB" sz="4400"/>
            </a:br>
            <a:endParaRPr lang="en-GB" sz="4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95A06-2F17-4B25-8BC8-A8071B78D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tr-TR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/>
              <a:t>Batı ve Bizans kültürlerin arasında etkileşim gözlenmektedir.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/>
              <a:t>Dönemin edebiyatında uç beyi geleneği ve şövalye atmosferi birleşmektedir.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/>
              <a:t>Şiirsel romanlar </a:t>
            </a:r>
            <a:r>
              <a:rPr lang="tr-TR" sz="1800"/>
              <a:t>ortaya çıkmıştır.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60313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</TotalTime>
  <Words>220</Words>
  <Application>Microsoft Office PowerPoint</Application>
  <PresentationFormat>Geniş ekran</PresentationFormat>
  <Paragraphs>28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Retrospect</vt:lpstr>
      <vt:lpstr>Çağdaş Yunan Edebiyatının ilk yılları</vt:lpstr>
      <vt:lpstr>Uç beyliği halk türküleri</vt:lpstr>
      <vt:lpstr>Digenis Akritis Destanı</vt:lpstr>
      <vt:lpstr>Digenis Akritis Destanı</vt:lpstr>
      <vt:lpstr>Digenis Akrites Destanı</vt:lpstr>
      <vt:lpstr>Frenk (Haçlı) yönetimi (1204-1453) </vt:lpstr>
      <vt:lpstr>Frenk (Haçlı) dönemi (1204-1453)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Çağdaş Yunan Edebiyatının ilk yılları</dc:title>
  <dc:creator>Efpraxia Nerantzaki</dc:creator>
  <cp:lastModifiedBy>halil eser atay</cp:lastModifiedBy>
  <cp:revision>14</cp:revision>
  <dcterms:created xsi:type="dcterms:W3CDTF">2020-05-12T16:05:07Z</dcterms:created>
  <dcterms:modified xsi:type="dcterms:W3CDTF">2023-12-22T09:01:41Z</dcterms:modified>
</cp:coreProperties>
</file>