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metadata/thumbnail" Target="docProps/thumbnail0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560" r:id="rId2"/>
    <p:sldId id="508" r:id="rId3"/>
    <p:sldId id="528" r:id="rId4"/>
    <p:sldId id="551" r:id="rId5"/>
    <p:sldId id="5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5A53"/>
    <a:srgbClr val="FC0053"/>
    <a:srgbClr val="72FF20"/>
    <a:srgbClr val="FD891D"/>
    <a:srgbClr val="FC541A"/>
    <a:srgbClr val="EBEBEB"/>
    <a:srgbClr val="376092"/>
    <a:srgbClr val="7F7F7F"/>
    <a:srgbClr val="82580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711" autoAdjust="0"/>
    <p:restoredTop sz="71808" autoAdjust="0"/>
  </p:normalViewPr>
  <p:slideViewPr>
    <p:cSldViewPr snapToGrid="0">
      <p:cViewPr>
        <p:scale>
          <a:sx n="87" d="100"/>
          <a:sy n="87" d="100"/>
        </p:scale>
        <p:origin x="-1374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21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smtClean="0">
                <a:latin typeface="Arial" pitchFamily="34" charset="0"/>
                <a:cs typeface="Arial" pitchFamily="34" charset="0"/>
              </a:rPr>
              <a:t>© Duarte Design, Inc. 2009</a:t>
            </a:r>
            <a:endParaRPr lang="en-US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7EAF2-1DE3-4AC2-BC82-3EF63BED9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9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A8ED9-A90F-43A0-A471-4F79F54F87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Duarte Design, Inc. 2009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9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1024" y="2130425"/>
            <a:ext cx="4067175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1024" y="3886200"/>
            <a:ext cx="338137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571"/>
            <a:ext cx="4619625" cy="448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766931" y="5742745"/>
            <a:ext cx="4527274" cy="700226"/>
          </a:xfrm>
        </p:spPr>
        <p:txBody>
          <a:bodyPr>
            <a:normAutofit fontScale="92500"/>
          </a:bodyPr>
          <a:lstStyle/>
          <a:p>
            <a:r>
              <a:rPr lang="tr-TR" dirty="0" smtClean="0">
                <a:solidFill>
                  <a:srgbClr val="92D050"/>
                </a:solidFill>
              </a:rPr>
              <a:t>Prof. Dr. Aysel Köksal Akyol </a:t>
            </a:r>
            <a:endParaRPr lang="tr-TR" dirty="0">
              <a:solidFill>
                <a:srgbClr val="92D05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669068" y="1152939"/>
            <a:ext cx="4958097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800" dirty="0">
                <a:solidFill>
                  <a:srgbClr val="92D05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CGM 204 </a:t>
            </a:r>
            <a:endParaRPr lang="tr-TR" sz="2800" dirty="0" smtClean="0">
              <a:solidFill>
                <a:srgbClr val="92D05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800" dirty="0" smtClean="0">
                <a:solidFill>
                  <a:srgbClr val="92D05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SOSYAL </a:t>
            </a:r>
            <a:r>
              <a:rPr lang="tr-TR" sz="2800" dirty="0">
                <a:solidFill>
                  <a:srgbClr val="92D05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DUYGUSAL GELİŞİM </a:t>
            </a:r>
            <a:r>
              <a:rPr lang="tr-TR" sz="2800" dirty="0" smtClean="0">
                <a:solidFill>
                  <a:srgbClr val="92D05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DESTEKLENMESİ</a:t>
            </a:r>
            <a:endParaRPr lang="tr-TR" sz="2800" dirty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474844" y="4075043"/>
            <a:ext cx="6559826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800" dirty="0" smtClean="0">
                <a:solidFill>
                  <a:schemeClr val="bg1"/>
                </a:solidFill>
              </a:rPr>
              <a:t>SOSYAL DUYGUSAL GELİŞİMİN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800" dirty="0" smtClean="0">
                <a:solidFill>
                  <a:schemeClr val="bg1"/>
                </a:solidFill>
              </a:rPr>
              <a:t>DEĞERLENDİRİLMESİ VE DESTEKLENMESİ</a:t>
            </a:r>
            <a:endParaRPr lang="tr-TR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945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2209" y="383968"/>
            <a:ext cx="6380922" cy="1143000"/>
          </a:xfrm>
        </p:spPr>
        <p:txBody>
          <a:bodyPr>
            <a:normAutofit/>
          </a:bodyPr>
          <a:lstStyle/>
          <a:p>
            <a:r>
              <a:rPr lang="tr-TR" sz="2800" dirty="0"/>
              <a:t>GELİŞİMSEL </a:t>
            </a:r>
            <a:r>
              <a:rPr lang="tr-TR" sz="2800" dirty="0" smtClean="0"/>
              <a:t>DEĞERLENDİRME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6999" y="1912892"/>
            <a:ext cx="6350001" cy="368557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tr-TR" dirty="0" smtClean="0"/>
              <a:t>   </a:t>
            </a:r>
            <a:r>
              <a:rPr lang="tr-TR" dirty="0"/>
              <a:t>Biçimsel Olan ve Biçimsel Olmayan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tr-TR" dirty="0" smtClean="0"/>
              <a:t>= </a:t>
            </a:r>
            <a:r>
              <a:rPr lang="tr-TR" dirty="0" smtClean="0">
                <a:solidFill>
                  <a:srgbClr val="FF0000"/>
                </a:solidFill>
              </a:rPr>
              <a:t>Standart </a:t>
            </a:r>
            <a:r>
              <a:rPr lang="tr-TR" dirty="0">
                <a:solidFill>
                  <a:srgbClr val="FF0000"/>
                </a:solidFill>
              </a:rPr>
              <a:t>Olan ve Standart Olmayan </a:t>
            </a:r>
            <a:endParaRPr lang="tr-TR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tr-TR" dirty="0" smtClean="0"/>
              <a:t>= </a:t>
            </a:r>
            <a:r>
              <a:rPr lang="tr-TR" dirty="0" err="1" smtClean="0">
                <a:solidFill>
                  <a:srgbClr val="FFFF00"/>
                </a:solidFill>
              </a:rPr>
              <a:t>İnformal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>
                <a:solidFill>
                  <a:srgbClr val="FFFF00"/>
                </a:solidFill>
              </a:rPr>
              <a:t>ve </a:t>
            </a:r>
            <a:r>
              <a:rPr lang="tr-TR" dirty="0" err="1">
                <a:solidFill>
                  <a:srgbClr val="FFFF00"/>
                </a:solidFill>
              </a:rPr>
              <a:t>Formal</a:t>
            </a:r>
            <a:r>
              <a:rPr lang="tr-TR" dirty="0">
                <a:solidFill>
                  <a:srgbClr val="FFFF00"/>
                </a:solidFill>
              </a:rPr>
              <a:t> </a:t>
            </a:r>
          </a:p>
          <a:p>
            <a:pPr marL="0" indent="0" algn="ctr">
              <a:lnSpc>
                <a:spcPct val="200000"/>
              </a:lnSpc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772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/>
              <a:t>BİÇİMSEL YÖNTEMLER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889142" y="1510995"/>
            <a:ext cx="7177314" cy="576943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>
                <a:solidFill>
                  <a:srgbClr val="FFFF00"/>
                </a:solidFill>
              </a:rPr>
              <a:t>Standart testeler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2056" name="Picture 8" descr="Ankara Gelişim Tarama Envanteri (AGTE) - Iceberg Çocuk Gelişim Merkez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33" y="4694167"/>
            <a:ext cx="3356089" cy="171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edef 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900" y="2513133"/>
            <a:ext cx="4532200" cy="151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AYLEY - III ( BEBEKLERİN VE KÜÇÜK ÇOCUKLARIN GELİŞİMİNE YÖNELİK ÖLÇEKLER 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487" y="4694167"/>
            <a:ext cx="2795190" cy="156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731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56953" y="6819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BİÇİMSEL OLMAYAN YÖNTEMLER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09530" y="2345635"/>
            <a:ext cx="5924314" cy="2816570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Gözlem</a:t>
            </a:r>
          </a:p>
          <a:p>
            <a:r>
              <a:rPr lang="tr-TR" dirty="0" smtClean="0"/>
              <a:t>Gelişim dosyaları</a:t>
            </a:r>
          </a:p>
          <a:p>
            <a:r>
              <a:rPr lang="tr-TR" dirty="0" smtClean="0"/>
              <a:t>Görüşmeler</a:t>
            </a:r>
          </a:p>
          <a:p>
            <a:r>
              <a:rPr lang="tr-TR" dirty="0" smtClean="0"/>
              <a:t>Gelişim dosyaları</a:t>
            </a:r>
          </a:p>
          <a:p>
            <a:r>
              <a:rPr lang="tr-TR" dirty="0" smtClean="0"/>
              <a:t>Ev ziyaretleri</a:t>
            </a:r>
          </a:p>
          <a:p>
            <a:r>
              <a:rPr lang="tr-TR" dirty="0" smtClean="0"/>
              <a:t>……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69774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23" y="2560638"/>
            <a:ext cx="8229600" cy="1143000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FF00"/>
                </a:solidFill>
              </a:rPr>
              <a:t>Bugünlük bu kadar </a:t>
            </a:r>
            <a:r>
              <a:rPr lang="tr-TR" dirty="0" smtClean="0">
                <a:solidFill>
                  <a:srgbClr val="FFFF00"/>
                </a:solidFill>
                <a:sym typeface="Wingdings"/>
              </a:rPr>
              <a:t> </a:t>
            </a:r>
            <a:endParaRPr 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34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ve Rules">
  <a:themeElements>
    <a:clrScheme name="Duarte's Five Rule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8CFEE"/>
      </a:accent1>
      <a:accent2>
        <a:srgbClr val="F0AA26"/>
      </a:accent2>
      <a:accent3>
        <a:srgbClr val="5DA01F"/>
      </a:accent3>
      <a:accent4>
        <a:srgbClr val="F3EACD"/>
      </a:accent4>
      <a:accent5>
        <a:srgbClr val="4BACC6"/>
      </a:accent5>
      <a:accent6>
        <a:srgbClr val="F79646"/>
      </a:accent6>
      <a:hlink>
        <a:srgbClr val="F0AA26"/>
      </a:hlink>
      <a:folHlink>
        <a:srgbClr val="08CFE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Five Rules.potx</Template>
  <TotalTime>0</TotalTime>
  <Words>58</Words>
  <Application>Microsoft Office PowerPoint</Application>
  <PresentationFormat>Ekran Gösterisi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6" baseType="lpstr">
      <vt:lpstr>Five Rules</vt:lpstr>
      <vt:lpstr>PowerPoint Sunusu</vt:lpstr>
      <vt:lpstr>GELİŞİMSEL DEĞERLENDİRME</vt:lpstr>
      <vt:lpstr>BİÇİMSEL YÖNTEMLER</vt:lpstr>
      <vt:lpstr>BİÇİMSEL OLMAYAN YÖNTEMLER</vt:lpstr>
      <vt:lpstr>Bugünlük bu kadar 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2010-04-14T20:04:37Z</dcterms:created>
  <dcterms:modified xsi:type="dcterms:W3CDTF">2021-03-14T22:46:57Z</dcterms:modified>
</cp:coreProperties>
</file>