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Frame</a:t>
            </a:r>
            <a:r>
              <a:rPr lang="tr-TR" dirty="0" smtClean="0"/>
              <a:t> oluşturma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Frame</a:t>
            </a:r>
            <a:r>
              <a:rPr lang="tr-TR" dirty="0" smtClean="0"/>
              <a:t> oluşturma etiketleri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4014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99010" y="773189"/>
            <a:ext cx="1070679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Çerçeveler, bir tarayıcı penceresini birden fazla pencereye bölüp her bir pencere içerisinde farklı içerikler gösterilmesini; ayrıca bir pencerede tanımlanmış olan bağlantıların (linklerin) istediğiniz bir diğer pencerede görüntülenmesini sağlar. Çerçevelerin özelliklerini aşağıda olduğu gibi özetleyebiliriz</a:t>
            </a:r>
            <a:r>
              <a:rPr lang="tr-TR" sz="2400" dirty="0" smtClean="0"/>
              <a:t>;</a:t>
            </a:r>
          </a:p>
          <a:p>
            <a:endParaRPr lang="tr-TR" sz="2400" dirty="0"/>
          </a:p>
          <a:p>
            <a:endParaRPr lang="tr-TR" sz="2400" dirty="0"/>
          </a:p>
          <a:p>
            <a:r>
              <a:rPr lang="tr-TR" sz="2400" dirty="0"/>
              <a:t> Her çerçevenin kendine ait bir URL adresi vardır.</a:t>
            </a:r>
            <a:br>
              <a:rPr lang="tr-TR" sz="2400" dirty="0"/>
            </a:br>
            <a:r>
              <a:rPr lang="tr-TR" sz="2400" dirty="0"/>
              <a:t> Her çerçeveye bir isim verilebilir.</a:t>
            </a:r>
            <a:br>
              <a:rPr lang="tr-TR" sz="2400" dirty="0"/>
            </a:br>
            <a:r>
              <a:rPr lang="tr-TR" sz="2400" dirty="0"/>
              <a:t> Çerçeveler kullanıcı tarafından verilecek ölçülerle boyutlandırılabileceği gibi otomatik olarak da boyutlanabilme özelliğine sahiptir.</a:t>
            </a:r>
          </a:p>
        </p:txBody>
      </p:sp>
    </p:spTree>
    <p:extLst>
      <p:ext uri="{BB962C8B-B14F-4D97-AF65-F5344CB8AC3E}">
        <p14:creationId xmlns:p14="http://schemas.microsoft.com/office/powerpoint/2010/main" val="2142967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62989" y="354736"/>
            <a:ext cx="1149096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dirty="0"/>
              <a:t>İçinde çerçeveler bulunan bir sayfa oluşturmak için, öncelikle çerçevelerin özelliklerini tanımlayan temel bir html dosyası oluşturmak gerekir. Çerçevelerden oluşan bir sayfanın normal bir html belgesinden farkı içeriğinde &lt;body&gt; etiketi yerine, &lt;</a:t>
            </a:r>
            <a:r>
              <a:rPr lang="tr-TR" sz="2200" dirty="0" err="1"/>
              <a:t>frameset</a:t>
            </a:r>
            <a:r>
              <a:rPr lang="tr-TR" sz="2200" dirty="0"/>
              <a:t>&gt; etiketini kullanmasıdır.</a:t>
            </a:r>
          </a:p>
          <a:p>
            <a:r>
              <a:rPr lang="tr-TR" sz="2200" b="1" dirty="0"/>
              <a:t>1. &lt;</a:t>
            </a:r>
            <a:r>
              <a:rPr lang="tr-TR" sz="2200" b="1" dirty="0" err="1"/>
              <a:t>frameset</a:t>
            </a:r>
            <a:r>
              <a:rPr lang="tr-TR" sz="2200" b="1" dirty="0"/>
              <a:t>&gt;</a:t>
            </a:r>
            <a:endParaRPr lang="tr-TR" sz="2200" dirty="0"/>
          </a:p>
          <a:p>
            <a:r>
              <a:rPr lang="tr-TR" sz="2200" dirty="0"/>
              <a:t>Çerçeve oluşturmak için kullanılan etikettir. Bu komut ile tarayıcı penceresinin kaç parçaya bölüneceği (çerçeve sayısı) ve bu çerçevelerin boyutlarının ne kadar olacağı belirlenir.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5514" y="3272503"/>
            <a:ext cx="1113074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dirty="0"/>
              <a:t>İçinde çerçeveler bulunan bir sayfa oluşturmak için, öncelikle çerçevelerin özelliklerini tanımlayan temel bir html dosyası oluşturmak gerekir. Çerçevelerden oluşan bir sayfanın normal bir html belgesinden farkı içeriğinde &lt;body&gt; etiketi yerine, &lt;</a:t>
            </a:r>
            <a:r>
              <a:rPr lang="tr-TR" sz="2200" dirty="0" err="1"/>
              <a:t>frameset</a:t>
            </a:r>
            <a:r>
              <a:rPr lang="tr-TR" sz="2200" dirty="0"/>
              <a:t>&gt; etiketini kullanmasıdır.</a:t>
            </a:r>
          </a:p>
          <a:p>
            <a:r>
              <a:rPr lang="tr-TR" sz="2200" b="1" dirty="0"/>
              <a:t>1. &lt;</a:t>
            </a:r>
            <a:r>
              <a:rPr lang="tr-TR" sz="2200" b="1" dirty="0" err="1"/>
              <a:t>frameset</a:t>
            </a:r>
            <a:r>
              <a:rPr lang="tr-TR" sz="2200" b="1" dirty="0"/>
              <a:t>&gt;</a:t>
            </a:r>
            <a:endParaRPr lang="tr-TR" sz="2200" dirty="0"/>
          </a:p>
          <a:p>
            <a:r>
              <a:rPr lang="tr-TR" sz="2200" dirty="0"/>
              <a:t>Çerçeve oluşturmak için kullanılan etikettir. Bu komut ile tarayıcı penceresinin kaç parçaya bölüneceği (çerçeve sayısı) ve bu çerçevelerin boyutlarının ne kadar olacağı belirlenir.</a:t>
            </a:r>
          </a:p>
        </p:txBody>
      </p:sp>
    </p:spTree>
    <p:extLst>
      <p:ext uri="{BB962C8B-B14F-4D97-AF65-F5344CB8AC3E}">
        <p14:creationId xmlns:p14="http://schemas.microsoft.com/office/powerpoint/2010/main" val="244875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65018" y="1582341"/>
            <a:ext cx="1101436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Örnek 2</a:t>
            </a:r>
            <a:r>
              <a:rPr lang="tr-TR" sz="2400" b="1" dirty="0" smtClean="0"/>
              <a:t>:</a:t>
            </a:r>
          </a:p>
          <a:p>
            <a:endParaRPr lang="tr-TR" sz="2400" dirty="0"/>
          </a:p>
          <a:p>
            <a:r>
              <a:rPr lang="tr-TR" sz="2400" b="1" dirty="0"/>
              <a:t>&lt;</a:t>
            </a:r>
            <a:r>
              <a:rPr lang="tr-TR" sz="2400" b="1" dirty="0" err="1"/>
              <a:t>frameset</a:t>
            </a:r>
            <a:r>
              <a:rPr lang="tr-TR" sz="2400" b="1" dirty="0"/>
              <a:t> </a:t>
            </a:r>
            <a:r>
              <a:rPr lang="tr-TR" sz="2400" b="1" dirty="0" err="1"/>
              <a:t>cols</a:t>
            </a:r>
            <a:r>
              <a:rPr lang="tr-TR" sz="2400" b="1" dirty="0"/>
              <a:t>=”200,*,200”&gt;</a:t>
            </a:r>
            <a:endParaRPr lang="tr-TR" sz="2400" dirty="0"/>
          </a:p>
          <a:p>
            <a:r>
              <a:rPr lang="tr-TR" sz="2400" dirty="0"/>
              <a:t>Burada sütunlar şeklinde tanımlanan birinci ve üçüncü çerçeve 200 </a:t>
            </a:r>
            <a:r>
              <a:rPr lang="tr-TR" sz="2400" dirty="0" err="1"/>
              <a:t>pixel</a:t>
            </a:r>
            <a:r>
              <a:rPr lang="tr-TR" sz="2400" dirty="0"/>
              <a:t> değerinde, 2.</a:t>
            </a:r>
            <a:br>
              <a:rPr lang="tr-TR" sz="2400" dirty="0"/>
            </a:br>
            <a:r>
              <a:rPr lang="tr-TR" sz="2400" dirty="0"/>
              <a:t>çerçeve ise sayfanın geri kalan kısmını kapsayacak şekilde boyutlandırılmıştır.</a:t>
            </a:r>
          </a:p>
          <a:p>
            <a:r>
              <a:rPr lang="tr-TR" sz="2400" b="1" dirty="0"/>
              <a:t>1.2. </a:t>
            </a:r>
            <a:r>
              <a:rPr lang="tr-TR" sz="2400" b="1" dirty="0" err="1"/>
              <a:t>Rows</a:t>
            </a:r>
            <a:endParaRPr lang="tr-TR" sz="2400" dirty="0"/>
          </a:p>
          <a:p>
            <a:r>
              <a:rPr lang="tr-TR" sz="2400" dirty="0"/>
              <a:t>&lt;</a:t>
            </a:r>
            <a:r>
              <a:rPr lang="tr-TR" sz="2400" dirty="0" err="1"/>
              <a:t>frameset</a:t>
            </a:r>
            <a:r>
              <a:rPr lang="tr-TR" sz="2400" dirty="0"/>
              <a:t>&gt; etiketi ile kullanılan bir diğer parametre ise </a:t>
            </a:r>
            <a:r>
              <a:rPr lang="tr-TR" sz="2400" dirty="0" err="1"/>
              <a:t>rows</a:t>
            </a:r>
            <a:r>
              <a:rPr lang="tr-TR" sz="2400" dirty="0"/>
              <a:t> parametresidir. Ekranı yatay olarak (satırlar halinde) tanımlanan boyutlarda bölmek için kullanılır.</a:t>
            </a:r>
          </a:p>
          <a:p>
            <a:r>
              <a:rPr lang="tr-TR" sz="2400" b="1" dirty="0"/>
              <a:t>Kullanımı:</a:t>
            </a:r>
            <a:endParaRPr lang="tr-TR" sz="2400" dirty="0"/>
          </a:p>
          <a:p>
            <a:r>
              <a:rPr lang="tr-TR" sz="2400" dirty="0"/>
              <a:t>&lt;FRAMESET ROWS=”1. satır genişliği, 2. satır genişliği, 3.satır genişliği, …”&gt;</a:t>
            </a:r>
          </a:p>
        </p:txBody>
      </p:sp>
    </p:spTree>
    <p:extLst>
      <p:ext uri="{BB962C8B-B14F-4D97-AF65-F5344CB8AC3E}">
        <p14:creationId xmlns:p14="http://schemas.microsoft.com/office/powerpoint/2010/main" val="1046540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457201" y="554380"/>
            <a:ext cx="1105592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Parametre </a:t>
            </a:r>
            <a:r>
              <a:rPr lang="tr-TR" sz="2400" b="1" dirty="0" smtClean="0"/>
              <a:t>Görevi</a:t>
            </a:r>
          </a:p>
          <a:p>
            <a:endParaRPr lang="tr-TR" sz="2400" dirty="0"/>
          </a:p>
          <a:p>
            <a:r>
              <a:rPr lang="tr-TR" sz="2400" b="1" dirty="0"/>
              <a:t>NAME: </a:t>
            </a:r>
            <a:r>
              <a:rPr lang="tr-TR" sz="2400" dirty="0"/>
              <a:t>Çerçevenin ismini gösterir.</a:t>
            </a:r>
            <a:br>
              <a:rPr lang="tr-TR" sz="2400" dirty="0"/>
            </a:br>
            <a:r>
              <a:rPr lang="tr-TR" sz="2400" b="1" dirty="0"/>
              <a:t>RESIZE/NORESIZE: </a:t>
            </a:r>
            <a:r>
              <a:rPr lang="tr-TR" sz="2400" dirty="0"/>
              <a:t>Çerçeve boyutunun değiştirilip değiştirilemeyeceğini gösterir</a:t>
            </a:r>
            <a:br>
              <a:rPr lang="tr-TR" sz="2400" dirty="0"/>
            </a:br>
            <a:r>
              <a:rPr lang="tr-TR" sz="2400" b="1" dirty="0"/>
              <a:t>SCROLLING: </a:t>
            </a:r>
            <a:r>
              <a:rPr lang="tr-TR" sz="2400" dirty="0"/>
              <a:t>Çerçevenin içeriğinin ekrana sığmadığı durumlarda, kaydırma çubuğu kullanılıp kullanılmayacağını belirler. Varsayılan değeri </a:t>
            </a:r>
            <a:r>
              <a:rPr lang="tr-TR" sz="2400" dirty="0" err="1"/>
              <a:t>auto</a:t>
            </a:r>
            <a:r>
              <a:rPr lang="tr-TR" sz="2400" dirty="0"/>
              <a:t> olmakla birlikte, </a:t>
            </a:r>
            <a:r>
              <a:rPr lang="tr-TR" sz="2400" dirty="0" err="1"/>
              <a:t>yes</a:t>
            </a:r>
            <a:r>
              <a:rPr lang="tr-TR" sz="2400" dirty="0"/>
              <a:t> veya </a:t>
            </a:r>
            <a:r>
              <a:rPr lang="tr-TR" sz="2400" dirty="0" err="1"/>
              <a:t>no</a:t>
            </a:r>
            <a:r>
              <a:rPr lang="tr-TR" sz="2400" dirty="0"/>
              <a:t> değerleri de verilebilir.</a:t>
            </a:r>
            <a:br>
              <a:rPr lang="tr-TR" sz="2400" dirty="0"/>
            </a:br>
            <a:r>
              <a:rPr lang="tr-TR" sz="2400" b="1" dirty="0"/>
              <a:t>MARGINHEIGHT: </a:t>
            </a:r>
            <a:r>
              <a:rPr lang="tr-TR" sz="2400" dirty="0"/>
              <a:t>Sayfadaki ilk nesnenin yukardan ne kadar uzak olacağını belirler.</a:t>
            </a:r>
            <a:br>
              <a:rPr lang="tr-TR" sz="2400" dirty="0"/>
            </a:br>
            <a:r>
              <a:rPr lang="tr-TR" sz="2400" b="1" dirty="0"/>
              <a:t>MARGINWIDTH: </a:t>
            </a:r>
            <a:r>
              <a:rPr lang="tr-TR" sz="2400" dirty="0"/>
              <a:t>Sayfadaki ilk nesnenin soldan ne kadar uzak olacağını belirler.</a:t>
            </a:r>
            <a:br>
              <a:rPr lang="tr-TR" sz="2400" dirty="0"/>
            </a:br>
            <a:r>
              <a:rPr lang="tr-TR" sz="2400" b="1" dirty="0"/>
              <a:t>SRC: </a:t>
            </a:r>
            <a:r>
              <a:rPr lang="tr-TR" sz="2400" dirty="0"/>
              <a:t>Çerçeve içinde gösterilmesini istediğimiz dosyanın URL adresini belirtmek için kullanılır.</a:t>
            </a:r>
          </a:p>
        </p:txBody>
      </p:sp>
    </p:spTree>
    <p:extLst>
      <p:ext uri="{BB962C8B-B14F-4D97-AF65-F5344CB8AC3E}">
        <p14:creationId xmlns:p14="http://schemas.microsoft.com/office/powerpoint/2010/main" val="680187678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</TotalTime>
  <Words>234</Words>
  <Application>Microsoft Office PowerPoint</Application>
  <PresentationFormat>Geniş ekran</PresentationFormat>
  <Paragraphs>23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Dilim</vt:lpstr>
      <vt:lpstr>Frame oluşturma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Frame oluşturma</dc:title>
  <dc:creator>sgurcan</dc:creator>
  <cp:lastModifiedBy>sgurcan</cp:lastModifiedBy>
  <cp:revision>1</cp:revision>
  <dcterms:created xsi:type="dcterms:W3CDTF">2018-05-09T08:12:21Z</dcterms:created>
  <dcterms:modified xsi:type="dcterms:W3CDTF">2018-05-09T10:32:56Z</dcterms:modified>
</cp:coreProperties>
</file>