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6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5116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872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5900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776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930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867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590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904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5997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961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22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225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8402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393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633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114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31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SEUE1003 WATER </a:t>
            </a:r>
            <a:r>
              <a:rPr lang="tr-TR" dirty="0" smtClean="0"/>
              <a:t>LITERACY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Assist</a:t>
            </a:r>
            <a:r>
              <a:rPr lang="tr-TR" dirty="0" smtClean="0"/>
              <a:t>. Prof.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8877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9743" y="2557463"/>
            <a:ext cx="8434317" cy="3317875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1533099" y="803137"/>
            <a:ext cx="82659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3600" dirty="0" smtClean="0"/>
          </a:p>
          <a:p>
            <a:r>
              <a:rPr lang="en-US" sz="3600" dirty="0"/>
              <a:t>Urban Development and its </a:t>
            </a:r>
            <a:r>
              <a:rPr lang="tr-TR" sz="3600" dirty="0" smtClean="0"/>
              <a:t>i</a:t>
            </a:r>
            <a:r>
              <a:rPr lang="en-US" sz="3600" dirty="0" err="1" smtClean="0"/>
              <a:t>mplications</a:t>
            </a:r>
            <a:r>
              <a:rPr lang="en-US" sz="3600" dirty="0" smtClean="0"/>
              <a:t> </a:t>
            </a:r>
            <a:r>
              <a:rPr lang="en-US" sz="3600" dirty="0"/>
              <a:t>on wetland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8179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The rapid increase in the population, the urbanization, tourism and industrialization it brings with it, form the basis of environmental problems (</a:t>
            </a:r>
            <a:r>
              <a:rPr lang="en-US" dirty="0" err="1"/>
              <a:t>Görmez</a:t>
            </a:r>
            <a:r>
              <a:rPr lang="en-US" dirty="0"/>
              <a:t>, 2010). Unplanned urbanization as a result of rapid response to the needs of the rapidly increasing population, and the misuse of wetlands and lands that accompany it form the basis of aquatic environmental pollution </a:t>
            </a:r>
            <a:r>
              <a:rPr lang="en-US" dirty="0" smtClean="0"/>
              <a:t>problems</a:t>
            </a:r>
            <a:r>
              <a:rPr lang="tr-TR" dirty="0" smtClean="0"/>
              <a:t> </a:t>
            </a:r>
            <a:r>
              <a:rPr lang="tr-TR" dirty="0" smtClean="0"/>
              <a:t>(Erkul</a:t>
            </a:r>
            <a:r>
              <a:rPr lang="tr-TR" dirty="0"/>
              <a:t>, 2012).</a:t>
            </a:r>
          </a:p>
        </p:txBody>
      </p:sp>
    </p:spTree>
    <p:extLst>
      <p:ext uri="{BB962C8B-B14F-4D97-AF65-F5344CB8AC3E}">
        <p14:creationId xmlns:p14="http://schemas.microsoft.com/office/powerpoint/2010/main" val="2569543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1285" y="2553292"/>
            <a:ext cx="5504100" cy="366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537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</a:p>
          <a:p>
            <a:r>
              <a:rPr lang="tr-TR" sz="1000" dirty="0" smtClean="0"/>
              <a:t>Erkul, H., (2012), Çevre Koruma, Detay Yayınları: 501, Ankara. </a:t>
            </a:r>
          </a:p>
          <a:p>
            <a:r>
              <a:rPr lang="tr-TR" sz="1000" dirty="0" smtClean="0"/>
              <a:t>Görmez, K., (2010), Çevre Sorunları, Nobel Yayın Dağıtım: 1138, Ankara.</a:t>
            </a:r>
          </a:p>
          <a:p>
            <a:r>
              <a:rPr lang="tr-TR" sz="1000" dirty="0" smtClean="0"/>
              <a:t>N. BAYRAK1 , B. SARIBOĞA2 , T. BAYRAK3 KENTSEL GELİŞİM VE ÇEVRE SAĞLIĞI İLİŞKİSİ: SİNOP İLİ ÖRNEĞİ, HKMO-Mühendislik Ölçmeleri STB Komisyonu 8. </a:t>
            </a:r>
            <a:r>
              <a:rPr lang="tr-TR" sz="1000" smtClean="0"/>
              <a:t>Ulusal Mühendislik Ölçmeleri Sempozyumu 19-21 Ekim 2016, Yıldız Teknik Üniversitesi, İstanbul</a:t>
            </a:r>
            <a:endParaRPr lang="tr-TR" sz="1000" dirty="0" smtClean="0"/>
          </a:p>
          <a:p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31564247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TM02900743[[fn=Organik]]</Template>
  <TotalTime>59</TotalTime>
  <Words>323</Words>
  <Application>Microsoft Office PowerPoint</Application>
  <PresentationFormat>Geniş ekran</PresentationFormat>
  <Paragraphs>25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Organik</vt:lpstr>
      <vt:lpstr>SEUE1003 WATER LITERACY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FMUS1003 Su okuryazarlığı</dc:title>
  <dc:creator>hp_ergen</dc:creator>
  <cp:lastModifiedBy>hp_ergen</cp:lastModifiedBy>
  <cp:revision>8</cp:revision>
  <dcterms:created xsi:type="dcterms:W3CDTF">2020-10-02T10:46:39Z</dcterms:created>
  <dcterms:modified xsi:type="dcterms:W3CDTF">2020-10-02T13:46:01Z</dcterms:modified>
</cp:coreProperties>
</file>