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6463"/>
            <a:ext cx="8352928" cy="1582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9363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44824"/>
            <a:ext cx="7666979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5838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7814264" cy="3803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1999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8259159" cy="3159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8143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92573"/>
            <a:ext cx="7744133" cy="304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145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4" b="2718"/>
          <a:stretch/>
        </p:blipFill>
        <p:spPr bwMode="auto">
          <a:xfrm>
            <a:off x="467544" y="1223136"/>
            <a:ext cx="7920880" cy="378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8849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8820472" cy="338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0281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02647"/>
            <a:ext cx="8532440" cy="3232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8284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8963"/>
            <a:ext cx="8640960" cy="3952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726442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Velittin Balcı</dc:creator>
  <cp:lastModifiedBy>win</cp:lastModifiedBy>
  <cp:revision>1</cp:revision>
  <dcterms:created xsi:type="dcterms:W3CDTF">2020-05-10T14:37:37Z</dcterms:created>
  <dcterms:modified xsi:type="dcterms:W3CDTF">2020-05-10T14:47:54Z</dcterms:modified>
</cp:coreProperties>
</file>