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6463"/>
            <a:ext cx="8352928" cy="158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36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66697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583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814264" cy="380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99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259159" cy="3159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14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92573"/>
            <a:ext cx="7744133" cy="304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14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4" b="2718"/>
          <a:stretch/>
        </p:blipFill>
        <p:spPr bwMode="auto">
          <a:xfrm>
            <a:off x="467544" y="1223136"/>
            <a:ext cx="7920880" cy="378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849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820472" cy="3382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28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02647"/>
            <a:ext cx="8532440" cy="323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284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8963"/>
            <a:ext cx="8640960" cy="3952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26442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Velittin Balcı</dc:creator>
  <cp:lastModifiedBy>win</cp:lastModifiedBy>
  <cp:revision>1</cp:revision>
  <dcterms:created xsi:type="dcterms:W3CDTF">2020-05-10T14:37:37Z</dcterms:created>
  <dcterms:modified xsi:type="dcterms:W3CDTF">2020-05-10T14:47:54Z</dcterms:modified>
</cp:coreProperties>
</file>