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BF7C1-07BF-42EA-AF10-571D4A61B0D1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6B0C-B2AA-4246-992C-3ACCAD083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Sağlık İletişimi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Medyada sağlık haberleri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 temsili ne şekilde veriliyor?</a:t>
            </a:r>
          </a:p>
          <a:p>
            <a:r>
              <a:rPr lang="tr-TR" dirty="0" smtClean="0"/>
              <a:t>Nedenleri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TV’de sağlık</a:t>
            </a:r>
          </a:p>
          <a:p>
            <a:r>
              <a:rPr lang="tr-TR" dirty="0" smtClean="0"/>
              <a:t>Örnekler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Yazılı basında sağlık</a:t>
            </a:r>
          </a:p>
          <a:p>
            <a:r>
              <a:rPr lang="tr-TR" dirty="0" smtClean="0"/>
              <a:t>Örnekler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Yeni medyada sağlık</a:t>
            </a:r>
          </a:p>
          <a:p>
            <a:r>
              <a:rPr lang="tr-TR" dirty="0" smtClean="0"/>
              <a:t>Örnekler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 iletişimi nedir? Ne değildir?</a:t>
            </a:r>
          </a:p>
          <a:p>
            <a:r>
              <a:rPr lang="tr-TR" dirty="0" smtClean="0"/>
              <a:t>Doğrular </a:t>
            </a:r>
            <a:r>
              <a:rPr lang="tr-TR" smtClean="0"/>
              <a:t>ve yanlışlar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33</Words>
  <Application>Microsoft Office PowerPoint</Application>
  <PresentationFormat>On-screen Show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Sağlık İletişimi</vt:lpstr>
      <vt:lpstr>Slide 2</vt:lpstr>
      <vt:lpstr>Slide 3</vt:lpstr>
      <vt:lpstr>Slide 4</vt:lpstr>
      <vt:lpstr>Slide 5</vt:lpstr>
      <vt:lpstr>Slide 6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13</cp:revision>
  <dcterms:created xsi:type="dcterms:W3CDTF">2018-05-07T06:13:42Z</dcterms:created>
  <dcterms:modified xsi:type="dcterms:W3CDTF">2019-12-08T18:32:39Z</dcterms:modified>
</cp:coreProperties>
</file>