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22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87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813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689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143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329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138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717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4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63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64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64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38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78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10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11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65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68ADD1-B809-414D-8F58-57FE3B29AF85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C62FE7-B8D1-4B61-9E38-8A86C6C31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464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5914" y="188913"/>
            <a:ext cx="6554787" cy="1293812"/>
          </a:xfrm>
          <a:solidFill>
            <a:schemeClr val="tx1"/>
          </a:solidFill>
        </p:spPr>
        <p:txBody>
          <a:bodyPr/>
          <a:lstStyle/>
          <a:p>
            <a:pPr>
              <a:defRPr/>
            </a:pPr>
            <a:r>
              <a:rPr lang="tr-TR" altLang="tr-TR" sz="2000" dirty="0">
                <a:solidFill>
                  <a:schemeClr val="bg1"/>
                </a:solidFill>
                <a:latin typeface="Arial Black" panose="020B0A04020102020204" pitchFamily="34" charset="0"/>
              </a:rPr>
              <a:t>YEM BİTKİLERİ TARIMININ ŞEKİLLERİ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495550" y="2276476"/>
            <a:ext cx="7848600" cy="202406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1- Ana Kültür Bitkisi Olarak Yetiştirme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2- Ara Ziraati Olarak Yetiştirme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	a) Alt Ekim	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	b) Anıza Ekim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	c) Sonbahar Ekimi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974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4" y="234950"/>
            <a:ext cx="6554787" cy="1524000"/>
          </a:xfrm>
          <a:solidFill>
            <a:schemeClr val="tx1"/>
          </a:solidFill>
        </p:spPr>
        <p:txBody>
          <a:bodyPr/>
          <a:lstStyle/>
          <a:p>
            <a:pPr>
              <a:defRPr/>
            </a:pPr>
            <a:r>
              <a:rPr lang="tr-TR" altLang="tr-TR" sz="2400" dirty="0">
                <a:solidFill>
                  <a:schemeClr val="bg1"/>
                </a:solidFill>
                <a:latin typeface="Arial Black" panose="020B0A04020102020204" pitchFamily="34" charset="0"/>
              </a:rPr>
              <a:t>YEM BİTKİLERİ YETİŞTİRME TEKNİĞİ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773239"/>
            <a:ext cx="6554788" cy="3743325"/>
          </a:xfrm>
        </p:spPr>
        <p:txBody>
          <a:bodyPr/>
          <a:lstStyle/>
          <a:p>
            <a:pPr algn="just" eaLnBrk="1" hangingPunct="1"/>
            <a:endParaRPr lang="tr-TR" altLang="tr-TR" smtClean="0">
              <a:solidFill>
                <a:srgbClr val="FFFF00"/>
              </a:solidFill>
            </a:endParaRPr>
          </a:p>
          <a:p>
            <a:pPr algn="just" eaLnBrk="1" hangingPunct="1"/>
            <a:r>
              <a:rPr lang="tr-TR" altLang="tr-TR" smtClean="0">
                <a:solidFill>
                  <a:srgbClr val="FFCC00"/>
                </a:solidFill>
              </a:rPr>
              <a:t>TOHUMLUK </a:t>
            </a:r>
            <a:r>
              <a:rPr lang="tr-TR" altLang="tr-TR" smtClean="0"/>
              <a:t>: Sertifikalı Tohumluk kullanılmalıdır. Tohumlar temiz olmalı, çimlenme gücü yüksek olmalıdır. Özellikle baklagil yem bitkilerinin tohumluğunda sert tohum oranının düşük olmasına veya en iyisi hiç olmamasına dikkat edilmelidir. </a:t>
            </a:r>
          </a:p>
        </p:txBody>
      </p:sp>
    </p:spTree>
    <p:extLst>
      <p:ext uri="{BB962C8B-B14F-4D97-AF65-F5344CB8AC3E}">
        <p14:creationId xmlns:p14="http://schemas.microsoft.com/office/powerpoint/2010/main" val="31662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9" y="115888"/>
            <a:ext cx="6554787" cy="1524000"/>
          </a:xfrm>
          <a:solidFill>
            <a:schemeClr val="tx1"/>
          </a:solidFill>
        </p:spPr>
        <p:txBody>
          <a:bodyPr/>
          <a:lstStyle/>
          <a:p>
            <a:pPr algn="ctr">
              <a:defRPr/>
            </a:pPr>
            <a:r>
              <a:rPr lang="tr-TR" altLang="tr-TR" sz="1800" dirty="0">
                <a:solidFill>
                  <a:schemeClr val="bg1"/>
                </a:solidFill>
                <a:latin typeface="Arial Black" panose="020B0A04020102020204" pitchFamily="34" charset="0"/>
              </a:rPr>
              <a:t>Küçük Tohumlu Yem Bitkilerinin Ekilebileceği En İyi Tohum Yatağının Özellikleri 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2205039"/>
            <a:ext cx="6554788" cy="2663825"/>
          </a:xfrm>
        </p:spPr>
        <p:txBody>
          <a:bodyPr rtlCol="0">
            <a:normAutofit fontScale="92500"/>
          </a:bodyPr>
          <a:lstStyle/>
          <a:p>
            <a:pPr marL="609600" indent="-609600">
              <a:buFontTx/>
              <a:buAutoNum type="arabicPeriod"/>
              <a:defRPr/>
            </a:pPr>
            <a:endParaRPr lang="tr-TR" altLang="tr-TR" dirty="0">
              <a:solidFill>
                <a:schemeClr val="bg2">
                  <a:lumMod val="75000"/>
                </a:schemeClr>
              </a:solidFill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Toprak iyice ufalanmış olmalıdır,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Ufalanan toprak bastırılmalıdır,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Tohum yatağı besleyici olmalıdır,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Tohum yatağı yabancı otlardan arınmış olmalıdır,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Tohum yatağı erozyondan korunmuş olmalıdır.</a:t>
            </a:r>
          </a:p>
        </p:txBody>
      </p:sp>
    </p:spTree>
    <p:extLst>
      <p:ext uri="{BB962C8B-B14F-4D97-AF65-F5344CB8AC3E}">
        <p14:creationId xmlns:p14="http://schemas.microsoft.com/office/powerpoint/2010/main" val="34205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549275"/>
            <a:ext cx="7847012" cy="503238"/>
          </a:xfrm>
          <a:solidFill>
            <a:schemeClr val="tx1"/>
          </a:solidFill>
        </p:spPr>
        <p:txBody>
          <a:bodyPr/>
          <a:lstStyle/>
          <a:p>
            <a:pPr>
              <a:defRPr/>
            </a:pPr>
            <a:r>
              <a:rPr lang="tr-TR" altLang="tr-TR" sz="2400" dirty="0">
                <a:solidFill>
                  <a:schemeClr val="bg1"/>
                </a:solidFill>
                <a:latin typeface="Arial Black" panose="020B0A04020102020204" pitchFamily="34" charset="0"/>
              </a:rPr>
              <a:t>Yem Bitkilerinin Hasat Zamanı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989138"/>
            <a:ext cx="7772400" cy="40322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defRPr/>
            </a:pPr>
            <a:endParaRPr lang="tr-TR" altLang="tr-TR" dirty="0">
              <a:solidFill>
                <a:schemeClr val="bg2">
                  <a:lumMod val="75000"/>
                </a:schemeClr>
              </a:solidFill>
            </a:endParaRPr>
          </a:p>
          <a:p>
            <a:pPr algn="just" eaLnBrk="1" fontAlgn="auto" hangingPunct="1">
              <a:defRPr/>
            </a:pPr>
            <a:r>
              <a:rPr lang="tr-TR" altLang="tr-TR" dirty="0" err="1">
                <a:solidFill>
                  <a:schemeClr val="bg2">
                    <a:lumMod val="75000"/>
                  </a:schemeClr>
                </a:solidFill>
              </a:rPr>
              <a:t>Baklagil</a:t>
            </a: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 yem bitkilerinin ot için hasat zamanı çiçeklenme devresidir,</a:t>
            </a:r>
          </a:p>
          <a:p>
            <a:pPr algn="just" eaLnBrk="1" fontAlgn="auto" hangingPunct="1">
              <a:defRPr/>
            </a:pPr>
            <a:r>
              <a:rPr lang="tr-TR" altLang="tr-TR" dirty="0" err="1">
                <a:solidFill>
                  <a:schemeClr val="bg2">
                    <a:lumMod val="75000"/>
                  </a:schemeClr>
                </a:solidFill>
              </a:rPr>
              <a:t>Buğdaygil</a:t>
            </a: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 yem bitkilerinin ot için biçim zamanı başaklanmayla çiçeklenme arasındaki devrededir,</a:t>
            </a:r>
          </a:p>
          <a:p>
            <a:pPr algn="just" eaLnBrk="1" fontAlgn="auto" hangingPunct="1">
              <a:defRPr/>
            </a:pPr>
            <a:r>
              <a:rPr lang="tr-TR" altLang="tr-TR" dirty="0" err="1">
                <a:solidFill>
                  <a:schemeClr val="bg2">
                    <a:lumMod val="75000"/>
                  </a:schemeClr>
                </a:solidFill>
              </a:rPr>
              <a:t>Baklagil</a:t>
            </a: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 yem bitkilerinin tohum hasat zamanı en alttaki baklaların sararıp esmerleştiği dönemdir,</a:t>
            </a:r>
          </a:p>
          <a:p>
            <a:pPr algn="just" eaLnBrk="1" fontAlgn="auto" hangingPunct="1">
              <a:defRPr/>
            </a:pPr>
            <a:r>
              <a:rPr lang="tr-TR" altLang="tr-TR" dirty="0" err="1">
                <a:solidFill>
                  <a:schemeClr val="bg2">
                    <a:lumMod val="75000"/>
                  </a:schemeClr>
                </a:solidFill>
              </a:rPr>
              <a:t>Buğdaygil</a:t>
            </a:r>
            <a:r>
              <a:rPr lang="tr-TR" altLang="tr-TR" dirty="0">
                <a:solidFill>
                  <a:schemeClr val="bg2">
                    <a:lumMod val="75000"/>
                  </a:schemeClr>
                </a:solidFill>
              </a:rPr>
              <a:t> yem bitkilerinin tohum hasat zamanı tohumlarının % 10’unun tamamen olgunlaştığı dönemdir. </a:t>
            </a:r>
          </a:p>
        </p:txBody>
      </p:sp>
    </p:spTree>
    <p:extLst>
      <p:ext uri="{BB962C8B-B14F-4D97-AF65-F5344CB8AC3E}">
        <p14:creationId xmlns:p14="http://schemas.microsoft.com/office/powerpoint/2010/main" val="192316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141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 Black</vt:lpstr>
      <vt:lpstr>Century Gothic</vt:lpstr>
      <vt:lpstr>Wingdings 3</vt:lpstr>
      <vt:lpstr>Dilim</vt:lpstr>
      <vt:lpstr>YEM BİTKİLERİ TARIMININ ŞEKİLLERİ</vt:lpstr>
      <vt:lpstr>YEM BİTKİLERİ YETİŞTİRME TEKNİĞİ</vt:lpstr>
      <vt:lpstr>Küçük Tohumlu Yem Bitkilerinin Ekilebileceği En İyi Tohum Yatağının Özellikleri </vt:lpstr>
      <vt:lpstr>Yem Bitkilerinin Hasat Zamanı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TARIMININ ŞEKİLLERİ</dc:title>
  <dc:creator>Suzan Altınok</dc:creator>
  <cp:lastModifiedBy>Suzan Altınok</cp:lastModifiedBy>
  <cp:revision>1</cp:revision>
  <dcterms:created xsi:type="dcterms:W3CDTF">2017-12-01T09:42:14Z</dcterms:created>
  <dcterms:modified xsi:type="dcterms:W3CDTF">2017-12-01T09:42:45Z</dcterms:modified>
</cp:coreProperties>
</file>