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  <p:sldId id="259" r:id="rId6"/>
    <p:sldId id="258" r:id="rId7"/>
    <p:sldId id="262" r:id="rId8"/>
    <p:sldId id="267" r:id="rId9"/>
    <p:sldId id="269" r:id="rId10"/>
    <p:sldId id="268" r:id="rId11"/>
    <p:sldId id="266" r:id="rId12"/>
    <p:sldId id="263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9600" b="1" dirty="0" smtClean="0"/>
              <a:t>10</a:t>
            </a:r>
            <a:r>
              <a:rPr lang="tr-TR" sz="9600" b="1" dirty="0" smtClean="0"/>
              <a:t>. </a:t>
            </a:r>
            <a:r>
              <a:rPr lang="tr-TR" sz="9600" b="1" dirty="0" smtClean="0"/>
              <a:t>HAFTA</a:t>
            </a:r>
            <a:endParaRPr lang="tr-TR" sz="9600" b="1" dirty="0"/>
          </a:p>
        </p:txBody>
      </p:sp>
    </p:spTree>
    <p:extLst>
      <p:ext uri="{BB962C8B-B14F-4D97-AF65-F5344CB8AC3E}">
        <p14:creationId xmlns:p14="http://schemas.microsoft.com/office/powerpoint/2010/main" val="1501786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Lale Devri farklı arayışların sistematik ama </a:t>
            </a:r>
            <a:r>
              <a:rPr lang="tr-TR" dirty="0" err="1"/>
              <a:t>mahcub</a:t>
            </a:r>
            <a:r>
              <a:rPr lang="tr-TR" dirty="0"/>
              <a:t> bir şekilde </a:t>
            </a:r>
            <a:r>
              <a:rPr lang="tr-TR" dirty="0" smtClean="0"/>
              <a:t>ilk </a:t>
            </a:r>
            <a:r>
              <a:rPr lang="tr-TR" dirty="0"/>
              <a:t>ifadesidir</a:t>
            </a:r>
          </a:p>
        </p:txBody>
      </p:sp>
    </p:spTree>
    <p:extLst>
      <p:ext uri="{BB962C8B-B14F-4D97-AF65-F5344CB8AC3E}">
        <p14:creationId xmlns:p14="http://schemas.microsoft.com/office/powerpoint/2010/main" val="904302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Yenilik çabaları?</a:t>
            </a:r>
          </a:p>
        </p:txBody>
      </p:sp>
    </p:spTree>
    <p:extLst>
      <p:ext uri="{BB962C8B-B14F-4D97-AF65-F5344CB8AC3E}">
        <p14:creationId xmlns:p14="http://schemas.microsoft.com/office/powerpoint/2010/main" val="3541903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18. yüzyıl reformlarının temel özellikleri</a:t>
            </a:r>
            <a:br>
              <a:rPr lang="tr-TR" sz="4800" dirty="0"/>
            </a:b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1397255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6000" dirty="0"/>
              <a:t>18. yüzyıla gelindiğinde</a:t>
            </a:r>
            <a:br>
              <a:rPr lang="tr-TR" sz="6000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370286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Batı Avrupa’daki gelişmeler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2430692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Ticaret yollarındaki değişim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4277834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6000" dirty="0"/>
              <a:t>İktisadi değişim</a:t>
            </a:r>
            <a:br>
              <a:rPr lang="tr-TR" sz="6000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92667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Aydınlanma kavramı ve yeni toplumsa arayışlar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20494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Osmanlı’nın sınırlarındaki gelişmeler</a:t>
            </a:r>
          </a:p>
        </p:txBody>
      </p:sp>
    </p:spTree>
    <p:extLst>
      <p:ext uri="{BB962C8B-B14F-4D97-AF65-F5344CB8AC3E}">
        <p14:creationId xmlns:p14="http://schemas.microsoft.com/office/powerpoint/2010/main" val="1085103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Toprak sistemindeki değişememe ve geri kalmışlık</a:t>
            </a:r>
          </a:p>
        </p:txBody>
      </p:sp>
    </p:spTree>
    <p:extLst>
      <p:ext uri="{BB962C8B-B14F-4D97-AF65-F5344CB8AC3E}">
        <p14:creationId xmlns:p14="http://schemas.microsoft.com/office/powerpoint/2010/main" val="630811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Ticari sistemde ve para politikalarındaki sorunlar</a:t>
            </a:r>
          </a:p>
        </p:txBody>
      </p:sp>
    </p:spTree>
    <p:extLst>
      <p:ext uri="{BB962C8B-B14F-4D97-AF65-F5344CB8AC3E}">
        <p14:creationId xmlns:p14="http://schemas.microsoft.com/office/powerpoint/2010/main" val="30111881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56</Words>
  <Application>Microsoft Office PowerPoint</Application>
  <PresentationFormat>Ekran Gösterisi (4:3)</PresentationFormat>
  <Paragraphs>12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10. HAFTA</vt:lpstr>
      <vt:lpstr>18. yüzyıla gelindiğinde </vt:lpstr>
      <vt:lpstr>Batı Avrupa’daki gelişmeler </vt:lpstr>
      <vt:lpstr>Ticaret yollarındaki değişim </vt:lpstr>
      <vt:lpstr>İktisadi değişim </vt:lpstr>
      <vt:lpstr>Aydınlanma kavramı ve yeni toplumsa arayışlar </vt:lpstr>
      <vt:lpstr>Osmanlı’nın sınırlarındaki gelişmeler</vt:lpstr>
      <vt:lpstr>Toprak sistemindeki değişememe ve geri kalmışlık</vt:lpstr>
      <vt:lpstr>Ticari sistemde ve para politikalarındaki sorunlar</vt:lpstr>
      <vt:lpstr>Lale Devri farklı arayışların sistematik ama mahcub bir şekilde ilk ifadesidir</vt:lpstr>
      <vt:lpstr>Yenilik çabaları?</vt:lpstr>
      <vt:lpstr>18. yüzyıl reformlarının temel özellikleri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KUBABA TURIZM</dc:creator>
  <cp:lastModifiedBy>KUBABA TURIZM</cp:lastModifiedBy>
  <cp:revision>4</cp:revision>
  <dcterms:created xsi:type="dcterms:W3CDTF">2017-12-15T15:26:21Z</dcterms:created>
  <dcterms:modified xsi:type="dcterms:W3CDTF">2017-12-16T11:04:45Z</dcterms:modified>
</cp:coreProperties>
</file>