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  <p:sldId id="26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 smtClean="0"/>
              <a:t>10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Lale Devri farklı arayışların sistematik ama </a:t>
            </a:r>
            <a:r>
              <a:rPr lang="tr-TR" dirty="0" err="1"/>
              <a:t>mahcub</a:t>
            </a:r>
            <a:r>
              <a:rPr lang="tr-TR" dirty="0"/>
              <a:t> bir şekilde </a:t>
            </a:r>
            <a:r>
              <a:rPr lang="tr-TR" dirty="0" smtClean="0"/>
              <a:t>ilk </a:t>
            </a:r>
            <a:r>
              <a:rPr lang="tr-TR" dirty="0"/>
              <a:t>ifadesidir</a:t>
            </a:r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Yenilik çabaları?</a:t>
            </a:r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18. yüzyıl reformlarının temel özellikleri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39725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18. yüzyıla gelindiğinde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Batı Avrupa’daki gelişmeler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Ticaret yollarındaki değişim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İktisadi değişim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Aydınlanma kavramı ve yeni toplumsa arayışlar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Osmanlı’nın sınırlarındaki gelişmeler</a:t>
            </a:r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Toprak sistemindeki değişememe ve geri kalmışlık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Ticari sistemde ve para politikalarındaki sorunlar</a:t>
            </a:r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10. HAFTA</vt:lpstr>
      <vt:lpstr>18. yüzyıla gelindiğinde </vt:lpstr>
      <vt:lpstr>Batı Avrupa’daki gelişmeler </vt:lpstr>
      <vt:lpstr>Ticaret yollarındaki değişim </vt:lpstr>
      <vt:lpstr>İktisadi değişim </vt:lpstr>
      <vt:lpstr>Aydınlanma kavramı ve yeni toplumsa arayışlar </vt:lpstr>
      <vt:lpstr>Osmanlı’nın sınırlarındaki gelişmeler</vt:lpstr>
      <vt:lpstr>Toprak sistemindeki değişememe ve geri kalmışlık</vt:lpstr>
      <vt:lpstr>Ticari sistemde ve para politikalarındaki sorunlar</vt:lpstr>
      <vt:lpstr>Lale Devri farklı arayışların sistematik ama mahcub bir şekilde ilk ifadesidir</vt:lpstr>
      <vt:lpstr>Yenilik çabaları?</vt:lpstr>
      <vt:lpstr>18. yüzyıl reformlarının temel özellikleri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4</cp:revision>
  <dcterms:created xsi:type="dcterms:W3CDTF">2017-12-15T15:26:21Z</dcterms:created>
  <dcterms:modified xsi:type="dcterms:W3CDTF">2017-12-16T11:04:45Z</dcterms:modified>
</cp:coreProperties>
</file>