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54E0-1A79-4A3F-BF1B-83B762FD7258}" type="datetimeFigureOut">
              <a:rPr lang="tr-TR" smtClean="0"/>
              <a:t>2.8.2021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EBAF-1B13-4150-BBAF-FFF56A319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3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54E0-1A79-4A3F-BF1B-83B762FD7258}" type="datetimeFigureOut">
              <a:rPr lang="tr-TR" smtClean="0"/>
              <a:t>2.8.2021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EBAF-1B13-4150-BBAF-FFF56A319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62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Nanomedicine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6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8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Geniş ekran</PresentationFormat>
  <Paragraphs>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Nanomedicine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Nanomedicine</dc:title>
  <dc:creator>nuracar54@outlook.com</dc:creator>
  <cp:lastModifiedBy>nuracar54@outlook.com</cp:lastModifiedBy>
  <cp:revision>1</cp:revision>
  <dcterms:created xsi:type="dcterms:W3CDTF">2021-05-11T19:36:27Z</dcterms:created>
  <dcterms:modified xsi:type="dcterms:W3CDTF">2021-08-02T11:07:30Z</dcterms:modified>
</cp:coreProperties>
</file>