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9"/>
  </p:notesMasterIdLst>
  <p:sldIdLst>
    <p:sldId id="256" r:id="rId2"/>
    <p:sldId id="264" r:id="rId3"/>
    <p:sldId id="265" r:id="rId4"/>
    <p:sldId id="269" r:id="rId5"/>
    <p:sldId id="270" r:id="rId6"/>
    <p:sldId id="271" r:id="rId7"/>
    <p:sldId id="27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eyma" initials="s" lastIdx="1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704"/>
    <p:restoredTop sz="94624"/>
  </p:normalViewPr>
  <p:slideViewPr>
    <p:cSldViewPr snapToGrid="0" snapToObjects="1">
      <p:cViewPr varScale="1">
        <p:scale>
          <a:sx n="104" d="100"/>
          <a:sy n="104" d="100"/>
        </p:scale>
        <p:origin x="480" y="1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7E6F1BD-D634-B042-B46C-45F003B77D8E}" type="datetimeFigureOut">
              <a:rPr lang="tr-TR" smtClean="0"/>
              <a:t>2.06.2018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1AC0D85-5FEE-154E-9DDE-2E61C32E4D2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458795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800600" y="4624668"/>
            <a:ext cx="4038600" cy="933450"/>
          </a:xfrm>
        </p:spPr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tr-TR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800600" y="5562599"/>
            <a:ext cx="4038600" cy="748553"/>
          </a:xfrm>
        </p:spPr>
        <p:txBody>
          <a:bodyPr>
            <a:normAutofit/>
          </a:bodyPr>
          <a:lstStyle>
            <a:lvl1pPr marL="0" indent="0" algn="l">
              <a:spcBef>
                <a:spcPts val="300"/>
              </a:spcBef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Click to edit Master subtitle style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800600" y="6425640"/>
            <a:ext cx="1232647" cy="365125"/>
          </a:xfrm>
        </p:spPr>
        <p:txBody>
          <a:bodyPr/>
          <a:lstStyle>
            <a:lvl1pPr algn="l">
              <a:defRPr/>
            </a:lvl1pPr>
          </a:lstStyle>
          <a:p>
            <a:fld id="{B1B762E3-45BA-B14A-810B-AE87DD99BB38}" type="datetime1">
              <a:rPr lang="tr-TR" smtClean="0"/>
              <a:t>2.06.2018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311153" y="6425640"/>
            <a:ext cx="2617694" cy="365125"/>
          </a:xfrm>
        </p:spPr>
        <p:txBody>
          <a:bodyPr/>
          <a:lstStyle>
            <a:lvl1pPr algn="r">
              <a:defRPr/>
            </a:lvl1pPr>
          </a:lstStyle>
          <a:p>
            <a:r>
              <a:rPr lang="en-US" smtClean="0"/>
              <a:t>Uzm. Dr. Dt. M. Emre YURTTUTAN</a:t>
            </a:r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282575" y="228600"/>
            <a:ext cx="4235450" cy="4187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Rectangle 7"/>
          <p:cNvSpPr/>
          <p:nvPr/>
        </p:nvSpPr>
        <p:spPr>
          <a:xfrm>
            <a:off x="6802438" y="228600"/>
            <a:ext cx="2057400" cy="203911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Rectangle 9"/>
          <p:cNvSpPr/>
          <p:nvPr/>
        </p:nvSpPr>
        <p:spPr>
          <a:xfrm>
            <a:off x="4624388" y="2377440"/>
            <a:ext cx="2057400" cy="203911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24891" y="174812"/>
            <a:ext cx="413309" cy="83099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54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11" name="Rectangle 10"/>
          <p:cNvSpPr/>
          <p:nvPr/>
        </p:nvSpPr>
        <p:spPr>
          <a:xfrm>
            <a:off x="4624388" y="228600"/>
            <a:ext cx="2057400" cy="2039112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Rectangle 11"/>
          <p:cNvSpPr/>
          <p:nvPr/>
        </p:nvSpPr>
        <p:spPr>
          <a:xfrm>
            <a:off x="6802438" y="2377440"/>
            <a:ext cx="2057400" cy="203911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166847" y="282574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TextBox 9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9D43B-1C44-B447-96CE-5076BB6604EF}" type="datetime1">
              <a:rPr lang="tr-TR" smtClean="0"/>
              <a:t>2.06.2018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Uzm. Dr. Dt. M. Emre YURTTUTAN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Content Placeholder 2"/>
          <p:cNvSpPr>
            <a:spLocks noGrp="1"/>
          </p:cNvSpPr>
          <p:nvPr>
            <p:ph sz="half" idx="17"/>
          </p:nvPr>
        </p:nvSpPr>
        <p:spPr>
          <a:xfrm>
            <a:off x="502920" y="1985963"/>
            <a:ext cx="3657413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dirty="0"/>
          </a:p>
        </p:txBody>
      </p:sp>
      <p:sp>
        <p:nvSpPr>
          <p:cNvPr id="14" name="Content Placeholder 2"/>
          <p:cNvSpPr>
            <a:spLocks noGrp="1"/>
          </p:cNvSpPr>
          <p:nvPr>
            <p:ph sz="half" idx="18"/>
          </p:nvPr>
        </p:nvSpPr>
        <p:spPr>
          <a:xfrm>
            <a:off x="502920" y="4164965"/>
            <a:ext cx="3657413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dirty="0"/>
          </a:p>
        </p:txBody>
      </p:sp>
      <p:sp>
        <p:nvSpPr>
          <p:cNvPr id="15" name="Content Placeholder 2"/>
          <p:cNvSpPr>
            <a:spLocks noGrp="1"/>
          </p:cNvSpPr>
          <p:nvPr>
            <p:ph sz="half" idx="1"/>
          </p:nvPr>
        </p:nvSpPr>
        <p:spPr>
          <a:xfrm>
            <a:off x="4410075" y="1985963"/>
            <a:ext cx="3657600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dirty="0"/>
          </a:p>
        </p:txBody>
      </p:sp>
      <p:sp>
        <p:nvSpPr>
          <p:cNvPr id="16" name="Content Placeholder 2"/>
          <p:cNvSpPr>
            <a:spLocks noGrp="1"/>
          </p:cNvSpPr>
          <p:nvPr>
            <p:ph sz="half" idx="16"/>
          </p:nvPr>
        </p:nvSpPr>
        <p:spPr>
          <a:xfrm>
            <a:off x="4410075" y="4169664"/>
            <a:ext cx="3657600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8166847" y="282574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TextBox 7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A6D76-D70D-7A40-9334-9424258455F7}" type="datetime1">
              <a:rPr lang="tr-TR" smtClean="0"/>
              <a:t>2.06.2018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Uzm. Dr. Dt. M. Emre YURTTUTAN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8166847" y="282573"/>
            <a:ext cx="685800" cy="30221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365752-28AF-B448-AFAB-61CB73FD1713}" type="datetime1">
              <a:rPr lang="tr-TR" smtClean="0"/>
              <a:t>2.06.2018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Uzm. Dr. Dt. M. Emre YURTTUTAN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282575" y="228600"/>
            <a:ext cx="3451225" cy="634523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0555" y="2571750"/>
            <a:ext cx="3255264" cy="1162050"/>
          </a:xfrm>
        </p:spPr>
        <p:txBody>
          <a:bodyPr anchor="b">
            <a:normAutofit/>
          </a:bodyPr>
          <a:lstStyle>
            <a:lvl1pPr algn="l">
              <a:defRPr sz="2600" b="0">
                <a:solidFill>
                  <a:schemeClr val="bg1"/>
                </a:solidFill>
              </a:defRPr>
            </a:lvl1pPr>
          </a:lstStyle>
          <a:p>
            <a:r>
              <a:rPr lang="tr-TR" smtClean="0"/>
              <a:t>Click to edit Master title style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68775" y="273050"/>
            <a:ext cx="4597399" cy="585311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93" y="3733800"/>
            <a:ext cx="3255264" cy="2392363"/>
          </a:xfrm>
        </p:spPr>
        <p:txBody>
          <a:bodyPr/>
          <a:lstStyle>
            <a:lvl1pPr marL="0" indent="0">
              <a:spcBef>
                <a:spcPts val="600"/>
              </a:spcBef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391399" y="6423585"/>
            <a:ext cx="1537447" cy="365125"/>
          </a:xfrm>
        </p:spPr>
        <p:txBody>
          <a:bodyPr/>
          <a:lstStyle/>
          <a:p>
            <a:fld id="{C00A4A9B-A91C-B749-AB70-FBB5D46DA543}" type="datetime1">
              <a:rPr lang="tr-TR" smtClean="0"/>
              <a:t>2.06.2018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859305" y="6423585"/>
            <a:ext cx="3316941" cy="365125"/>
          </a:xfrm>
        </p:spPr>
        <p:txBody>
          <a:bodyPr/>
          <a:lstStyle/>
          <a:p>
            <a:r>
              <a:rPr lang="en-US" smtClean="0"/>
              <a:t>Uzm. Dr. Dt. M. Emre YURTTUTAN</a:t>
            </a:r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424891" y="174812"/>
            <a:ext cx="413309" cy="83099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54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166847" y="282573"/>
            <a:ext cx="685800" cy="30221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69404" y="3124200"/>
            <a:ext cx="3898272" cy="871538"/>
          </a:xfrm>
        </p:spPr>
        <p:txBody>
          <a:bodyPr anchor="b">
            <a:normAutofit/>
          </a:bodyPr>
          <a:lstStyle>
            <a:lvl1pPr algn="l">
              <a:defRPr sz="2600" b="0"/>
            </a:lvl1pPr>
          </a:lstStyle>
          <a:p>
            <a:r>
              <a:rPr lang="tr-TR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77906" y="228600"/>
            <a:ext cx="3460658" cy="6345238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69404" y="3995737"/>
            <a:ext cx="3898272" cy="2147888"/>
          </a:xfrm>
        </p:spPr>
        <p:txBody>
          <a:bodyPr/>
          <a:lstStyle>
            <a:lvl1pPr marL="0" indent="0">
              <a:spcBef>
                <a:spcPts val="600"/>
              </a:spcBef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391399" y="6423585"/>
            <a:ext cx="1537447" cy="365125"/>
          </a:xfrm>
        </p:spPr>
        <p:txBody>
          <a:bodyPr/>
          <a:lstStyle/>
          <a:p>
            <a:fld id="{36DE892E-C0E2-C042-BF2E-E51029AB9DBC}" type="datetime1">
              <a:rPr lang="tr-TR" smtClean="0"/>
              <a:t>2.06.2018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191000" y="6423585"/>
            <a:ext cx="3005138" cy="365125"/>
          </a:xfrm>
        </p:spPr>
        <p:txBody>
          <a:bodyPr/>
          <a:lstStyle/>
          <a:p>
            <a:r>
              <a:rPr lang="en-US" smtClean="0"/>
              <a:t>Uzm. Dr. Dt. M. Emre YURTTUTAN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3990110" y="3370730"/>
            <a:ext cx="220568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2400" b="1" baseline="0">
                <a:solidFill>
                  <a:schemeClr val="accent1">
                    <a:lumMod val="60000"/>
                    <a:lumOff val="40000"/>
                  </a:schemeClr>
                </a:solidFill>
              </a:rPr>
              <a:t>+ 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above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6505" y="4424082"/>
            <a:ext cx="6191157" cy="833718"/>
          </a:xfrm>
        </p:spPr>
        <p:txBody>
          <a:bodyPr anchor="b">
            <a:normAutofit/>
          </a:bodyPr>
          <a:lstStyle>
            <a:lvl1pPr algn="l">
              <a:defRPr sz="2600" b="0"/>
            </a:lvl1pPr>
          </a:lstStyle>
          <a:p>
            <a:r>
              <a:rPr lang="tr-TR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77905" y="228600"/>
            <a:ext cx="6378389" cy="418795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6505" y="5257799"/>
            <a:ext cx="6191157" cy="885825"/>
          </a:xfrm>
        </p:spPr>
        <p:txBody>
          <a:bodyPr/>
          <a:lstStyle>
            <a:lvl1pPr marL="0" indent="0">
              <a:spcBef>
                <a:spcPts val="300"/>
              </a:spcBef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B88A0-413E-A84E-8D0E-EF97336EE6CF}" type="datetime1">
              <a:rPr lang="tr-TR" smtClean="0"/>
              <a:t>2.06.2018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Uzm. Dr. Dt. M. Emre YURTTUTAN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6802438" y="228600"/>
            <a:ext cx="2057400" cy="203911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Rectangle 8"/>
          <p:cNvSpPr/>
          <p:nvPr/>
        </p:nvSpPr>
        <p:spPr>
          <a:xfrm>
            <a:off x="6802438" y="2377440"/>
            <a:ext cx="2057400" cy="20391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TextBox 9"/>
          <p:cNvSpPr txBox="1"/>
          <p:nvPr/>
        </p:nvSpPr>
        <p:spPr>
          <a:xfrm>
            <a:off x="327212" y="4632792"/>
            <a:ext cx="220568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2400" b="1" baseline="0">
                <a:solidFill>
                  <a:schemeClr val="accent1">
                    <a:lumMod val="60000"/>
                    <a:lumOff val="40000"/>
                  </a:schemeClr>
                </a:solidFill>
              </a:rPr>
              <a:t>+ </a:t>
            </a: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Pictures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282574" y="228600"/>
            <a:ext cx="6387167" cy="634523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0554" y="2571750"/>
            <a:ext cx="6181611" cy="1162050"/>
          </a:xfrm>
        </p:spPr>
        <p:txBody>
          <a:bodyPr anchor="b">
            <a:normAutofit/>
          </a:bodyPr>
          <a:lstStyle>
            <a:lvl1pPr algn="l">
              <a:defRPr sz="2600" b="0">
                <a:solidFill>
                  <a:schemeClr val="bg1"/>
                </a:solidFill>
              </a:defRPr>
            </a:lvl1pPr>
          </a:lstStyle>
          <a:p>
            <a:r>
              <a:rPr lang="tr-TR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94" y="3733800"/>
            <a:ext cx="6179566" cy="2392363"/>
          </a:xfrm>
        </p:spPr>
        <p:txBody>
          <a:bodyPr/>
          <a:lstStyle>
            <a:lvl1pPr marL="0" indent="0">
              <a:spcBef>
                <a:spcPts val="600"/>
              </a:spcBef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212262" y="6235607"/>
            <a:ext cx="1348398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E4859DF2-8413-1649-85C4-E17C162BA006}" type="datetime1">
              <a:rPr lang="tr-TR" smtClean="0"/>
              <a:t>2.06.2018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81095" y="6235607"/>
            <a:ext cx="4648105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Uzm. Dr. Dt. M. Emre YURTTUTAN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424891" y="174812"/>
            <a:ext cx="413309" cy="83099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54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10" name="Rectangle 9"/>
          <p:cNvSpPr/>
          <p:nvPr/>
        </p:nvSpPr>
        <p:spPr>
          <a:xfrm>
            <a:off x="6802438" y="228600"/>
            <a:ext cx="2057400" cy="203911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Picture Placeholder 12"/>
          <p:cNvSpPr>
            <a:spLocks noGrp="1"/>
          </p:cNvSpPr>
          <p:nvPr>
            <p:ph type="pic" sz="quarter" idx="13"/>
          </p:nvPr>
        </p:nvSpPr>
        <p:spPr>
          <a:xfrm>
            <a:off x="6802438" y="2374940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tr-TR" smtClean="0"/>
              <a:t>Drag picture to placeholder or click icon to add</a:t>
            </a:r>
            <a:endParaRPr/>
          </a:p>
        </p:txBody>
      </p:sp>
      <p:sp>
        <p:nvSpPr>
          <p:cNvPr id="13" name="Picture Placeholder 12"/>
          <p:cNvSpPr>
            <a:spLocks noGrp="1"/>
          </p:cNvSpPr>
          <p:nvPr>
            <p:ph type="pic" sz="quarter" idx="14"/>
          </p:nvPr>
        </p:nvSpPr>
        <p:spPr>
          <a:xfrm>
            <a:off x="6802438" y="4535424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tr-TR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s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282575" y="228600"/>
            <a:ext cx="4235450" cy="634523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0554" y="2571750"/>
            <a:ext cx="4016633" cy="1162050"/>
          </a:xfrm>
        </p:spPr>
        <p:txBody>
          <a:bodyPr anchor="b">
            <a:normAutofit/>
          </a:bodyPr>
          <a:lstStyle>
            <a:lvl1pPr algn="l">
              <a:defRPr sz="2600" b="0">
                <a:solidFill>
                  <a:schemeClr val="bg1"/>
                </a:solidFill>
              </a:defRPr>
            </a:lvl1pPr>
          </a:lstStyle>
          <a:p>
            <a:r>
              <a:rPr lang="tr-TR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94" y="3733800"/>
            <a:ext cx="4015304" cy="2392363"/>
          </a:xfrm>
        </p:spPr>
        <p:txBody>
          <a:bodyPr/>
          <a:lstStyle>
            <a:lvl1pPr marL="0" indent="0">
              <a:spcBef>
                <a:spcPts val="600"/>
              </a:spcBef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048000" y="6235607"/>
            <a:ext cx="1348398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26CCB8BF-7B2A-314D-8AC7-118521EBA2A6}" type="datetime1">
              <a:rPr lang="tr-TR" smtClean="0"/>
              <a:t>2.06.2018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81095" y="6235607"/>
            <a:ext cx="2590705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Uzm. Dr. Dt. M. Emre YURTTUTAN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424891" y="174812"/>
            <a:ext cx="413309" cy="83099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54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10" name="Rectangle 9"/>
          <p:cNvSpPr/>
          <p:nvPr/>
        </p:nvSpPr>
        <p:spPr>
          <a:xfrm>
            <a:off x="6802438" y="228600"/>
            <a:ext cx="2057400" cy="203911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Rectangle 10"/>
          <p:cNvSpPr/>
          <p:nvPr/>
        </p:nvSpPr>
        <p:spPr>
          <a:xfrm>
            <a:off x="4624388" y="4534726"/>
            <a:ext cx="2057400" cy="203911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Picture Placeholder 12"/>
          <p:cNvSpPr>
            <a:spLocks noGrp="1"/>
          </p:cNvSpPr>
          <p:nvPr>
            <p:ph type="pic" sz="quarter" idx="13"/>
          </p:nvPr>
        </p:nvSpPr>
        <p:spPr>
          <a:xfrm>
            <a:off x="4624388" y="228600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tr-TR" smtClean="0"/>
              <a:t>Drag picture to placeholder or click icon to add</a:t>
            </a:r>
            <a:endParaRPr/>
          </a:p>
        </p:txBody>
      </p:sp>
      <p:sp>
        <p:nvSpPr>
          <p:cNvPr id="13" name="Picture Placeholder 12"/>
          <p:cNvSpPr>
            <a:spLocks noGrp="1"/>
          </p:cNvSpPr>
          <p:nvPr>
            <p:ph type="pic" sz="quarter" idx="14"/>
          </p:nvPr>
        </p:nvSpPr>
        <p:spPr>
          <a:xfrm>
            <a:off x="4624388" y="2381663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tr-TR" smtClean="0"/>
              <a:t>Drag picture to placeholder or click icon to add</a:t>
            </a:r>
            <a:endParaRPr/>
          </a:p>
        </p:txBody>
      </p:sp>
      <p:sp>
        <p:nvSpPr>
          <p:cNvPr id="14" name="Picture Placeholder 12"/>
          <p:cNvSpPr>
            <a:spLocks noGrp="1"/>
          </p:cNvSpPr>
          <p:nvPr>
            <p:ph type="pic" sz="quarter" idx="15"/>
          </p:nvPr>
        </p:nvSpPr>
        <p:spPr>
          <a:xfrm>
            <a:off x="6803136" y="2381662"/>
            <a:ext cx="2057400" cy="418795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tr-TR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s with Caption, Alt.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166847" y="282573"/>
            <a:ext cx="685800" cy="30221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0" y="3124200"/>
            <a:ext cx="3108960" cy="871538"/>
          </a:xfrm>
        </p:spPr>
        <p:txBody>
          <a:bodyPr anchor="b">
            <a:normAutofit/>
          </a:bodyPr>
          <a:lstStyle>
            <a:lvl1pPr algn="l">
              <a:defRPr sz="2600" b="0"/>
            </a:lvl1pPr>
          </a:lstStyle>
          <a:p>
            <a:r>
              <a:rPr lang="tr-TR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77905" y="2365248"/>
            <a:ext cx="4240119" cy="418795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3000" y="3995737"/>
            <a:ext cx="3108960" cy="2147888"/>
          </a:xfrm>
        </p:spPr>
        <p:txBody>
          <a:bodyPr/>
          <a:lstStyle>
            <a:lvl1pPr marL="0" indent="0">
              <a:spcBef>
                <a:spcPts val="600"/>
              </a:spcBef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391399" y="6423585"/>
            <a:ext cx="1537447" cy="365125"/>
          </a:xfrm>
        </p:spPr>
        <p:txBody>
          <a:bodyPr/>
          <a:lstStyle/>
          <a:p>
            <a:fld id="{CABA649E-91C0-9C41-9280-82D2FA268CA5}" type="datetime1">
              <a:rPr lang="tr-TR" smtClean="0"/>
              <a:t>2.06.2018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191000" y="6423585"/>
            <a:ext cx="3005138" cy="365125"/>
          </a:xfrm>
        </p:spPr>
        <p:txBody>
          <a:bodyPr/>
          <a:lstStyle/>
          <a:p>
            <a:r>
              <a:rPr lang="en-US" smtClean="0"/>
              <a:t>Uzm. Dr. Dt. M. Emre YURTTUTAN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4750361" y="3370730"/>
            <a:ext cx="220568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2400" b="1" baseline="0">
                <a:solidFill>
                  <a:schemeClr val="accent1">
                    <a:lumMod val="60000"/>
                    <a:lumOff val="40000"/>
                  </a:schemeClr>
                </a:solidFill>
              </a:rPr>
              <a:t>+ </a:t>
            </a:r>
          </a:p>
        </p:txBody>
      </p:sp>
      <p:sp>
        <p:nvSpPr>
          <p:cNvPr id="14" name="Picture Placeholder 12"/>
          <p:cNvSpPr>
            <a:spLocks noGrp="1"/>
          </p:cNvSpPr>
          <p:nvPr>
            <p:ph type="pic" sz="quarter" idx="13"/>
          </p:nvPr>
        </p:nvSpPr>
        <p:spPr>
          <a:xfrm>
            <a:off x="277905" y="228600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tr-TR" smtClean="0"/>
              <a:t>Drag picture to placeholder or click icon to add</a:t>
            </a:r>
            <a:endParaRPr/>
          </a:p>
        </p:txBody>
      </p:sp>
      <p:sp>
        <p:nvSpPr>
          <p:cNvPr id="15" name="Picture Placeholder 12"/>
          <p:cNvSpPr>
            <a:spLocks noGrp="1"/>
          </p:cNvSpPr>
          <p:nvPr>
            <p:ph type="pic" sz="quarter" idx="14"/>
          </p:nvPr>
        </p:nvSpPr>
        <p:spPr>
          <a:xfrm>
            <a:off x="2460625" y="228600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tr-TR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8166847" y="282574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TextBox 8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7A594-AF3F-6D49-885F-BF36B29A8879}" type="datetime1">
              <a:rPr lang="tr-TR" smtClean="0"/>
              <a:t>2.06.2018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Uzm. Dr. Dt. M. Emre YURTTUTAN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8210550" y="282574"/>
            <a:ext cx="642097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FC8DA8-638A-C448-A42E-1514D569044E}" type="datetime1">
              <a:rPr lang="tr-TR" smtClean="0"/>
              <a:t>2.06.2018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Uzm. Dr. Dt. M. Emre YURTTUTAN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10" name="Rectangle 9"/>
          <p:cNvSpPr/>
          <p:nvPr/>
        </p:nvSpPr>
        <p:spPr>
          <a:xfrm>
            <a:off x="8068235" y="282574"/>
            <a:ext cx="91440" cy="16002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8166847" y="282573"/>
            <a:ext cx="685800" cy="30221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95772" y="954742"/>
            <a:ext cx="681318" cy="5171422"/>
          </a:xfrm>
        </p:spPr>
        <p:txBody>
          <a:bodyPr vert="eaVert" anchor="t" anchorCtr="0"/>
          <a:lstStyle/>
          <a:p>
            <a:r>
              <a:rPr lang="tr-TR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58756"/>
            <a:ext cx="6858000" cy="5184869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58FE99-14FA-A54D-B2F0-7268791EBA74}" type="datetime1">
              <a:rPr lang="tr-TR" smtClean="0"/>
              <a:t>2.06.2018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Uzm. Dr. Dt. M. Emre YURTTUTAN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 rot="16200000">
            <a:off x="8593111" y="561668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, Alt.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8166847" y="282574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8474" y="134471"/>
            <a:ext cx="7556313" cy="995082"/>
          </a:xfrm>
        </p:spPr>
        <p:txBody>
          <a:bodyPr anchor="b" anchorCtr="0"/>
          <a:lstStyle/>
          <a:p>
            <a:r>
              <a:rPr lang="tr-TR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E63E88-752F-B543-8D3D-C180C194513A}" type="datetime1">
              <a:rPr lang="tr-TR" smtClean="0"/>
              <a:t>2.06.2018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Uzm. Dr. Dt. M. Emre YURTTUTAN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498518" y="1129553"/>
            <a:ext cx="7558960" cy="774700"/>
          </a:xfrm>
        </p:spPr>
        <p:txBody>
          <a:bodyPr vert="horz" lIns="91440" tIns="45720" rIns="91440" bIns="45720" rtlCol="0" anchor="t" anchorCtr="0">
            <a:noAutofit/>
          </a:bodyPr>
          <a:lstStyle>
            <a:lvl1pPr marL="0" indent="0">
              <a:buNone/>
              <a:defRPr kumimoji="0" sz="2400" b="0" i="0" u="none" strike="noStrike" kern="1200" cap="none" spc="0" normalizeH="0" baseline="0">
                <a:ln>
                  <a:noFill/>
                </a:ln>
                <a:solidFill>
                  <a:schemeClr val="accent3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tr-TR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with 2 Pict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800600" y="4624668"/>
            <a:ext cx="4038600" cy="933450"/>
          </a:xfrm>
        </p:spPr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tr-TR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800600" y="5562599"/>
            <a:ext cx="4038600" cy="748553"/>
          </a:xfrm>
        </p:spPr>
        <p:txBody>
          <a:bodyPr>
            <a:normAutofit/>
          </a:bodyPr>
          <a:lstStyle>
            <a:lvl1pPr marL="0" indent="0" algn="l">
              <a:spcBef>
                <a:spcPts val="300"/>
              </a:spcBef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800600" y="6425640"/>
            <a:ext cx="1232647" cy="365125"/>
          </a:xfrm>
        </p:spPr>
        <p:txBody>
          <a:bodyPr/>
          <a:lstStyle>
            <a:lvl1pPr algn="l">
              <a:defRPr/>
            </a:lvl1pPr>
          </a:lstStyle>
          <a:p>
            <a:fld id="{312150FF-E90E-7B4E-A732-274789BEC612}" type="datetime1">
              <a:rPr lang="tr-TR" smtClean="0"/>
              <a:t>2.06.2018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311153" y="6425640"/>
            <a:ext cx="2617694" cy="365125"/>
          </a:xfrm>
        </p:spPr>
        <p:txBody>
          <a:bodyPr/>
          <a:lstStyle>
            <a:lvl1pPr algn="r">
              <a:defRPr/>
            </a:lvl1pPr>
          </a:lstStyle>
          <a:p>
            <a:r>
              <a:rPr lang="en-US" smtClean="0"/>
              <a:t>Uzm. Dr. Dt. M. Emre YURTTUTAN</a:t>
            </a:r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282575" y="228600"/>
            <a:ext cx="4235450" cy="4187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Rectangle 7"/>
          <p:cNvSpPr/>
          <p:nvPr/>
        </p:nvSpPr>
        <p:spPr>
          <a:xfrm>
            <a:off x="6802438" y="228600"/>
            <a:ext cx="2057400" cy="203911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Rectangle 9"/>
          <p:cNvSpPr/>
          <p:nvPr/>
        </p:nvSpPr>
        <p:spPr>
          <a:xfrm>
            <a:off x="4624388" y="2377440"/>
            <a:ext cx="2057400" cy="203911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Picture Placeholder 12"/>
          <p:cNvSpPr>
            <a:spLocks noGrp="1"/>
          </p:cNvSpPr>
          <p:nvPr>
            <p:ph type="pic" sz="quarter" idx="12"/>
          </p:nvPr>
        </p:nvSpPr>
        <p:spPr>
          <a:xfrm>
            <a:off x="4624388" y="228600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tr-TR" smtClean="0"/>
              <a:t>Drag picture to placeholder or click icon to add</a:t>
            </a:r>
            <a:endParaRPr/>
          </a:p>
        </p:txBody>
      </p:sp>
      <p:sp>
        <p:nvSpPr>
          <p:cNvPr id="14" name="Picture Placeholder 12"/>
          <p:cNvSpPr>
            <a:spLocks noGrp="1"/>
          </p:cNvSpPr>
          <p:nvPr>
            <p:ph type="pic" sz="quarter" idx="13"/>
          </p:nvPr>
        </p:nvSpPr>
        <p:spPr>
          <a:xfrm>
            <a:off x="6802438" y="2377440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tr-TR" smtClean="0"/>
              <a:t>Drag picture to placeholder or click icon to add</a:t>
            </a:r>
            <a:endParaRPr/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2"/>
          </p:nvPr>
        </p:nvSpPr>
        <p:spPr>
          <a:xfrm>
            <a:off x="857250" y="1779494"/>
            <a:ext cx="3086100" cy="2040905"/>
          </a:xfrm>
        </p:spPr>
        <p:txBody>
          <a:bodyPr lIns="45720" tIns="45720" rIns="45720" anchor="t">
            <a:noAutofit/>
          </a:bodyPr>
          <a:lstStyle>
            <a:lvl1pPr marL="0" indent="0" algn="ctr">
              <a:spcBef>
                <a:spcPts val="600"/>
              </a:spcBef>
              <a:buNone/>
              <a:defRPr sz="4600">
                <a:solidFill>
                  <a:schemeClr val="bg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Click to edit Master text styles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24891" y="174812"/>
            <a:ext cx="413309" cy="83099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54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58907" y="228600"/>
            <a:ext cx="8200930" cy="634523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3124200"/>
            <a:ext cx="5638800" cy="1362075"/>
          </a:xfrm>
        </p:spPr>
        <p:txBody>
          <a:bodyPr anchor="b" anchorCtr="0">
            <a:normAutofit/>
          </a:bodyPr>
          <a:lstStyle>
            <a:lvl1pPr algn="l">
              <a:defRPr sz="3200" b="0" cap="none" baseline="0">
                <a:solidFill>
                  <a:schemeClr val="bg1"/>
                </a:solidFill>
              </a:defRPr>
            </a:lvl1pPr>
          </a:lstStyle>
          <a:p>
            <a:r>
              <a:rPr lang="tr-TR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4495800"/>
            <a:ext cx="5638800" cy="1500187"/>
          </a:xfrm>
        </p:spPr>
        <p:txBody>
          <a:bodyPr anchor="t" anchorCtr="0">
            <a:normAutofit/>
          </a:bodyPr>
          <a:lstStyle>
            <a:lvl1pPr marL="0" indent="0">
              <a:spcBef>
                <a:spcPts val="300"/>
              </a:spcBef>
              <a:buNone/>
              <a:defRPr sz="1400" cap="none" baseline="0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8906" y="6248774"/>
            <a:ext cx="1474694" cy="365125"/>
          </a:xfrm>
        </p:spPr>
        <p:txBody>
          <a:bodyPr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fld id="{25301138-A2DF-ED40-B40B-06CBE0CA4978}" type="datetime1">
              <a:rPr lang="tr-TR" smtClean="0"/>
              <a:t>2.06.2018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86000" y="6248774"/>
            <a:ext cx="56388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Uzm. Dr. Dt. M. Emre YURTTUTAN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305800" y="6248774"/>
            <a:ext cx="554038" cy="365125"/>
          </a:xfrm>
        </p:spPr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2003612" y="3110754"/>
            <a:ext cx="260909" cy="61555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40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9" name="Rectangle 8"/>
          <p:cNvSpPr/>
          <p:nvPr/>
        </p:nvSpPr>
        <p:spPr>
          <a:xfrm>
            <a:off x="285750" y="228600"/>
            <a:ext cx="212725" cy="634523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210550" y="282574"/>
            <a:ext cx="642097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Rectangle 11"/>
          <p:cNvSpPr/>
          <p:nvPr/>
        </p:nvSpPr>
        <p:spPr>
          <a:xfrm>
            <a:off x="8068235" y="282574"/>
            <a:ext cx="91440" cy="16002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TextBox 9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98518" y="1985963"/>
            <a:ext cx="3657600" cy="4140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399878" y="1985963"/>
            <a:ext cx="3657600" cy="4140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1D84DC-3FDC-E240-912A-2AA7B7F0554C}" type="datetime1">
              <a:rPr lang="tr-TR" smtClean="0"/>
              <a:t>2.06.2018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Uzm. Dr. Dt. M. Emre YURTTUTAN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8166847" y="282574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TextBox 11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Click to edit Master title style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7541" y="2447365"/>
            <a:ext cx="3657600" cy="3678797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399878" y="2447365"/>
            <a:ext cx="3657600" cy="3678797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05C3C0-64F2-A646-BFBB-F4C1AADF47EC}" type="datetime1">
              <a:rPr lang="tr-TR" smtClean="0"/>
              <a:t>2.06.2018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Uzm. Dr. Dt. M. Emre YURTTUTAN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7541" y="2070847"/>
            <a:ext cx="3657600" cy="322729"/>
          </a:xfrm>
          <a:prstGeom prst="rect">
            <a:avLst/>
          </a:prstGeom>
          <a:solidFill>
            <a:schemeClr val="accent3"/>
          </a:solidFill>
        </p:spPr>
        <p:txBody>
          <a:bodyPr tIns="0" bIns="0" anchor="ctr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1800" b="0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99878" y="2070847"/>
            <a:ext cx="3657600" cy="322729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tIns="0" bIns="0" anchor="ctr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1800" b="0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Content, Top and Bot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98517" y="1985963"/>
            <a:ext cx="7569157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09B78-9109-9C49-8E3D-5A13FB1FC462}" type="datetime1">
              <a:rPr lang="tr-TR" smtClean="0"/>
              <a:t>2.06.2018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Uzm. Dr. Dt. M. Emre YURTTUTAN</a:t>
            </a:r>
            <a:endParaRPr lang="en-US"/>
          </a:p>
        </p:txBody>
      </p:sp>
      <p:sp>
        <p:nvSpPr>
          <p:cNvPr id="13" name="Content Placeholder 2"/>
          <p:cNvSpPr>
            <a:spLocks noGrp="1"/>
          </p:cNvSpPr>
          <p:nvPr>
            <p:ph sz="half" idx="14"/>
          </p:nvPr>
        </p:nvSpPr>
        <p:spPr>
          <a:xfrm>
            <a:off x="498517" y="4164965"/>
            <a:ext cx="7569157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dirty="0"/>
          </a:p>
        </p:txBody>
      </p:sp>
      <p:sp>
        <p:nvSpPr>
          <p:cNvPr id="14" name="Rectangle 13"/>
          <p:cNvSpPr/>
          <p:nvPr/>
        </p:nvSpPr>
        <p:spPr>
          <a:xfrm>
            <a:off x="8166847" y="282574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5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05800" y="242234"/>
            <a:ext cx="554038" cy="365125"/>
          </a:xfrm>
        </p:spPr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166847" y="282574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TextBox 9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410075" y="1985963"/>
            <a:ext cx="3657600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61EFA0-3D1A-1B46-9386-AB6EDF2D3B0B}" type="datetime1">
              <a:rPr lang="tr-TR" smtClean="0"/>
              <a:t>2.06.2018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Uzm. Dr. Dt. M. Emre YURTTUTAN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2"/>
          <p:cNvSpPr>
            <a:spLocks noGrp="1"/>
          </p:cNvSpPr>
          <p:nvPr>
            <p:ph sz="half" idx="15"/>
          </p:nvPr>
        </p:nvSpPr>
        <p:spPr>
          <a:xfrm>
            <a:off x="498518" y="1985963"/>
            <a:ext cx="3657600" cy="4140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dirty="0"/>
          </a:p>
        </p:txBody>
      </p:sp>
      <p:sp>
        <p:nvSpPr>
          <p:cNvPr id="13" name="Content Placeholder 2"/>
          <p:cNvSpPr>
            <a:spLocks noGrp="1"/>
          </p:cNvSpPr>
          <p:nvPr>
            <p:ph sz="half" idx="16"/>
          </p:nvPr>
        </p:nvSpPr>
        <p:spPr>
          <a:xfrm>
            <a:off x="4410075" y="4169664"/>
            <a:ext cx="3657600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20" Type="http://schemas.openxmlformats.org/officeDocument/2006/relationships/slideLayout" Target="../slideLayouts/slideLayout20.xml"/><Relationship Id="rId21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16.xml"/><Relationship Id="rId17" Type="http://schemas.openxmlformats.org/officeDocument/2006/relationships/slideLayout" Target="../slideLayouts/slideLayout17.xml"/><Relationship Id="rId18" Type="http://schemas.openxmlformats.org/officeDocument/2006/relationships/slideLayout" Target="../slideLayouts/slideLayout18.xml"/><Relationship Id="rId19" Type="http://schemas.openxmlformats.org/officeDocument/2006/relationships/slideLayout" Target="../slideLayouts/slideLayout19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98474" y="484094"/>
            <a:ext cx="7556313" cy="1116106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tr-TR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8474" y="1981200"/>
            <a:ext cx="7556313" cy="4144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795247" y="642358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78A98652-3F4E-0642-8F87-FAD4DD957BC8}" type="datetime1">
              <a:rPr lang="tr-TR" smtClean="0"/>
              <a:t>2.06.2018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01706" y="6423585"/>
            <a:ext cx="612289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smtClean="0"/>
              <a:t>Uzm. Dr. Dt. M. Emre YURTTUTAN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05800" y="242234"/>
            <a:ext cx="5540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bg1"/>
                </a:solidFill>
              </a:defRPr>
            </a:lvl1pPr>
          </a:lstStyle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  <p:sldLayoutId id="2147483679" r:id="rId19"/>
    <p:sldLayoutId id="2147483680" r:id="rId20"/>
  </p:sldLayoutIdLst>
  <p:hf hdr="0"/>
  <p:txStyles>
    <p:titleStyle>
      <a:lvl1pPr algn="l" defTabSz="914400" rtl="0" eaLnBrk="1" latinLnBrk="0" hangingPunct="1">
        <a:spcBef>
          <a:spcPct val="0"/>
        </a:spcBef>
        <a:buNone/>
        <a:defRPr sz="3600" b="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spcBef>
          <a:spcPts val="2000"/>
        </a:spcBef>
        <a:buClr>
          <a:schemeClr val="accent1"/>
        </a:buClr>
        <a:buSzPct val="75000"/>
        <a:buFont typeface="Wingdings" pitchFamily="2" charset="2"/>
        <a:buChar char="n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75000"/>
        <a:buFont typeface="Wingdings" pitchFamily="2" charset="2"/>
        <a:buChar char="n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spcBef>
          <a:spcPts val="600"/>
        </a:spcBef>
        <a:buClr>
          <a:schemeClr val="accent1"/>
        </a:buClr>
        <a:buSzPct val="75000"/>
        <a:buFont typeface="Wingdings" pitchFamily="2" charset="2"/>
        <a:buChar char="n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75000"/>
        <a:buFont typeface="Wingdings" pitchFamily="2" charset="2"/>
        <a:buChar char="n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spcBef>
          <a:spcPts val="600"/>
        </a:spcBef>
        <a:buClr>
          <a:schemeClr val="accent1"/>
        </a:buClr>
        <a:buSzPct val="75000"/>
        <a:buFont typeface="Wingdings" pitchFamily="2" charset="2"/>
        <a:buChar char="n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1377950" indent="-22860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75000"/>
        <a:buFont typeface="Wingdings" pitchFamily="2" charset="2"/>
        <a:buChar char="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1603375" indent="-228600" algn="l" defTabSz="914400" rtl="0" eaLnBrk="1" latinLnBrk="0" hangingPunct="1">
        <a:spcBef>
          <a:spcPct val="20000"/>
        </a:spcBef>
        <a:buClr>
          <a:schemeClr val="accent1"/>
        </a:buClr>
        <a:buSzPct val="75000"/>
        <a:buFont typeface="Wingdings" pitchFamily="2" charset="2"/>
        <a:buChar char=""/>
        <a:defRPr lang="en-US" sz="1800" kern="1200" baseline="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1830388" indent="-22860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75000"/>
        <a:buFont typeface="Wingdings" pitchFamily="2" charset="2"/>
        <a:buChar char=""/>
        <a:defRPr lang="en-US" sz="1800" kern="1200" baseline="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2057400" indent="-228600" algn="l" defTabSz="914400" rtl="0" eaLnBrk="1" latinLnBrk="0" hangingPunct="1">
        <a:spcBef>
          <a:spcPct val="20000"/>
        </a:spcBef>
        <a:buClr>
          <a:schemeClr val="accent1"/>
        </a:buClr>
        <a:buSzPct val="75000"/>
        <a:buFont typeface="Wingdings" pitchFamily="2" charset="2"/>
        <a:buChar char=""/>
        <a:defRPr lang="en-US" sz="1800" kern="1200" baseline="0" dirty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1.jp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2.jp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3.jpg"/><Relationship Id="rId3" Type="http://schemas.openxmlformats.org/officeDocument/2006/relationships/image" Target="../media/image4.jp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5.jpg"/><Relationship Id="rId3" Type="http://schemas.openxmlformats.org/officeDocument/2006/relationships/image" Target="../media/image6.jp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7.jp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Ağız</a:t>
            </a:r>
            <a:r>
              <a:rPr lang="en-US" dirty="0" smtClean="0"/>
              <a:t>, </a:t>
            </a:r>
            <a:r>
              <a:rPr lang="en-US" dirty="0" err="1" smtClean="0"/>
              <a:t>Diş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Çene</a:t>
            </a:r>
            <a:r>
              <a:rPr lang="en-US" dirty="0" smtClean="0"/>
              <a:t> </a:t>
            </a:r>
            <a:r>
              <a:rPr lang="en-US" dirty="0" err="1" smtClean="0"/>
              <a:t>Cerrahisi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0028" y="5562599"/>
            <a:ext cx="7819172" cy="748553"/>
          </a:xfrm>
        </p:spPr>
        <p:txBody>
          <a:bodyPr>
            <a:normAutofit fontScale="85000" lnSpcReduction="10000"/>
          </a:bodyPr>
          <a:lstStyle/>
          <a:p>
            <a:pPr>
              <a:lnSpc>
                <a:spcPct val="150000"/>
              </a:lnSpc>
            </a:pPr>
            <a:r>
              <a:rPr lang="en-US" sz="1800" dirty="0" err="1" smtClean="0">
                <a:solidFill>
                  <a:schemeClr val="accent1"/>
                </a:solidFill>
              </a:rPr>
              <a:t>Cerrahi</a:t>
            </a:r>
            <a:r>
              <a:rPr lang="en-US" sz="1800" dirty="0" smtClean="0">
                <a:solidFill>
                  <a:schemeClr val="accent1"/>
                </a:solidFill>
              </a:rPr>
              <a:t> </a:t>
            </a:r>
            <a:r>
              <a:rPr lang="en-US" sz="1800" dirty="0" err="1" smtClean="0">
                <a:solidFill>
                  <a:schemeClr val="accent1"/>
                </a:solidFill>
              </a:rPr>
              <a:t>disiplinin</a:t>
            </a:r>
            <a:r>
              <a:rPr lang="en-US" sz="1800" dirty="0" smtClean="0">
                <a:solidFill>
                  <a:schemeClr val="accent1"/>
                </a:solidFill>
              </a:rPr>
              <a:t> </a:t>
            </a:r>
            <a:r>
              <a:rPr lang="en-US" sz="1800" dirty="0" err="1" smtClean="0">
                <a:solidFill>
                  <a:schemeClr val="accent1"/>
                </a:solidFill>
              </a:rPr>
              <a:t>ve</a:t>
            </a:r>
            <a:r>
              <a:rPr lang="en-US" sz="1800" dirty="0" smtClean="0">
                <a:solidFill>
                  <a:schemeClr val="accent1"/>
                </a:solidFill>
              </a:rPr>
              <a:t> oral </a:t>
            </a:r>
            <a:r>
              <a:rPr lang="en-US" sz="1800" dirty="0" err="1" smtClean="0">
                <a:solidFill>
                  <a:schemeClr val="accent1"/>
                </a:solidFill>
              </a:rPr>
              <a:t>ve</a:t>
            </a:r>
            <a:r>
              <a:rPr lang="en-US" sz="1800" dirty="0" smtClean="0">
                <a:solidFill>
                  <a:schemeClr val="accent1"/>
                </a:solidFill>
              </a:rPr>
              <a:t> </a:t>
            </a:r>
            <a:r>
              <a:rPr lang="en-US" sz="1800" dirty="0" err="1" smtClean="0">
                <a:solidFill>
                  <a:schemeClr val="accent1"/>
                </a:solidFill>
              </a:rPr>
              <a:t>maksillofasiyal</a:t>
            </a:r>
            <a:r>
              <a:rPr lang="en-US" sz="1800" dirty="0" smtClean="0">
                <a:solidFill>
                  <a:schemeClr val="accent1"/>
                </a:solidFill>
              </a:rPr>
              <a:t> </a:t>
            </a:r>
            <a:r>
              <a:rPr lang="en-US" sz="1800" dirty="0" err="1" smtClean="0">
                <a:solidFill>
                  <a:schemeClr val="accent1"/>
                </a:solidFill>
              </a:rPr>
              <a:t>cerrahi</a:t>
            </a:r>
            <a:r>
              <a:rPr lang="en-US" sz="1800" dirty="0" smtClean="0">
                <a:solidFill>
                  <a:schemeClr val="accent1"/>
                </a:solidFill>
              </a:rPr>
              <a:t> </a:t>
            </a:r>
            <a:r>
              <a:rPr lang="en-US" sz="1800" dirty="0" err="1" smtClean="0">
                <a:solidFill>
                  <a:schemeClr val="accent1"/>
                </a:solidFill>
              </a:rPr>
              <a:t>işlemlerinin</a:t>
            </a:r>
            <a:r>
              <a:rPr lang="en-US" sz="1800" dirty="0" smtClean="0">
                <a:solidFill>
                  <a:schemeClr val="accent1"/>
                </a:solidFill>
              </a:rPr>
              <a:t> </a:t>
            </a:r>
            <a:r>
              <a:rPr lang="en-US" sz="1800" dirty="0" smtClean="0">
                <a:solidFill>
                  <a:schemeClr val="accent1"/>
                </a:solidFill>
              </a:rPr>
              <a:t>tanıtılması-2  </a:t>
            </a:r>
            <a:r>
              <a:rPr lang="en-US" sz="1800" dirty="0" smtClean="0"/>
              <a:t>			</a:t>
            </a:r>
            <a:r>
              <a:rPr lang="en-US" sz="1800" dirty="0" err="1" smtClean="0"/>
              <a:t>Uzm</a:t>
            </a:r>
            <a:r>
              <a:rPr lang="en-US" sz="1800" dirty="0" smtClean="0"/>
              <a:t>. Dr.  Dt. M. </a:t>
            </a:r>
            <a:r>
              <a:rPr lang="en-US" sz="1800" dirty="0" err="1" smtClean="0"/>
              <a:t>Emre</a:t>
            </a:r>
            <a:r>
              <a:rPr lang="en-US" sz="1800" dirty="0" smtClean="0"/>
              <a:t> YURTTUTAN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2629280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Biyopsi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n-US" dirty="0" err="1" smtClean="0"/>
              <a:t>Ağız</a:t>
            </a:r>
            <a:r>
              <a:rPr lang="en-US" dirty="0" smtClean="0"/>
              <a:t> </a:t>
            </a:r>
            <a:r>
              <a:rPr lang="en-US" dirty="0" err="1" smtClean="0"/>
              <a:t>içerisinde</a:t>
            </a:r>
            <a:r>
              <a:rPr lang="en-US" dirty="0" smtClean="0"/>
              <a:t> </a:t>
            </a:r>
            <a:r>
              <a:rPr lang="en-US" dirty="0" err="1" smtClean="0"/>
              <a:t>iyi</a:t>
            </a:r>
            <a:r>
              <a:rPr lang="en-US" dirty="0" smtClean="0"/>
              <a:t> </a:t>
            </a:r>
            <a:r>
              <a:rPr lang="en-US" dirty="0" err="1" smtClean="0"/>
              <a:t>ya</a:t>
            </a:r>
            <a:r>
              <a:rPr lang="en-US" dirty="0" smtClean="0"/>
              <a:t> da </a:t>
            </a:r>
            <a:r>
              <a:rPr lang="en-US" dirty="0" err="1" smtClean="0"/>
              <a:t>kötü</a:t>
            </a:r>
            <a:r>
              <a:rPr lang="en-US" dirty="0" smtClean="0"/>
              <a:t> </a:t>
            </a:r>
            <a:r>
              <a:rPr lang="en-US" dirty="0" err="1" smtClean="0"/>
              <a:t>huylu</a:t>
            </a:r>
            <a:r>
              <a:rPr lang="en-US" dirty="0" smtClean="0"/>
              <a:t> </a:t>
            </a:r>
            <a:r>
              <a:rPr lang="en-US" dirty="0" err="1" smtClean="0"/>
              <a:t>ola</a:t>
            </a:r>
            <a:r>
              <a:rPr lang="en-US" dirty="0" smtClean="0"/>
              <a:t> </a:t>
            </a:r>
            <a:r>
              <a:rPr lang="en-US" dirty="0" err="1" smtClean="0"/>
              <a:t>bileceği</a:t>
            </a:r>
            <a:r>
              <a:rPr lang="en-US" dirty="0" smtClean="0"/>
              <a:t> </a:t>
            </a:r>
            <a:r>
              <a:rPr lang="en-US" dirty="0" err="1" smtClean="0"/>
              <a:t>düşünülen</a:t>
            </a:r>
            <a:r>
              <a:rPr lang="en-US" dirty="0" smtClean="0"/>
              <a:t> </a:t>
            </a:r>
            <a:r>
              <a:rPr lang="en-US" dirty="0" err="1" smtClean="0"/>
              <a:t>lezyonların</a:t>
            </a:r>
            <a:r>
              <a:rPr lang="en-US" dirty="0" smtClean="0"/>
              <a:t> </a:t>
            </a:r>
            <a:r>
              <a:rPr lang="en-US" dirty="0" err="1" smtClean="0"/>
              <a:t>varlığında</a:t>
            </a:r>
            <a:r>
              <a:rPr lang="en-US" dirty="0" smtClean="0"/>
              <a:t> </a:t>
            </a:r>
            <a:r>
              <a:rPr lang="en-US" dirty="0" err="1" smtClean="0"/>
              <a:t>kesin</a:t>
            </a:r>
            <a:r>
              <a:rPr lang="en-US" dirty="0" smtClean="0"/>
              <a:t> </a:t>
            </a:r>
            <a:r>
              <a:rPr lang="en-US" dirty="0" err="1" smtClean="0"/>
              <a:t>tanı</a:t>
            </a:r>
            <a:r>
              <a:rPr lang="en-US" dirty="0" smtClean="0"/>
              <a:t> </a:t>
            </a:r>
            <a:r>
              <a:rPr lang="en-US" dirty="0" err="1" smtClean="0"/>
              <a:t>konması</a:t>
            </a:r>
            <a:r>
              <a:rPr lang="en-US" dirty="0" smtClean="0"/>
              <a:t> </a:t>
            </a:r>
            <a:r>
              <a:rPr lang="en-US" dirty="0" err="1" smtClean="0"/>
              <a:t>amacıyla</a:t>
            </a:r>
            <a:r>
              <a:rPr lang="en-US" dirty="0" smtClean="0"/>
              <a:t> </a:t>
            </a:r>
            <a:r>
              <a:rPr lang="en-US" dirty="0" err="1" smtClean="0"/>
              <a:t>bu</a:t>
            </a:r>
            <a:r>
              <a:rPr lang="en-US" dirty="0" smtClean="0"/>
              <a:t> </a:t>
            </a:r>
            <a:r>
              <a:rPr lang="en-US" dirty="0" err="1" smtClean="0"/>
              <a:t>doku</a:t>
            </a:r>
            <a:r>
              <a:rPr lang="en-US" dirty="0" smtClean="0"/>
              <a:t> </a:t>
            </a:r>
            <a:r>
              <a:rPr lang="en-US" dirty="0" err="1" smtClean="0"/>
              <a:t>kesilerek</a:t>
            </a:r>
            <a:r>
              <a:rPr lang="en-US" dirty="0" smtClean="0"/>
              <a:t> </a:t>
            </a:r>
            <a:r>
              <a:rPr lang="en-US" dirty="0" err="1" smtClean="0"/>
              <a:t>çıkartılır</a:t>
            </a:r>
            <a:r>
              <a:rPr lang="en-US" dirty="0" smtClean="0"/>
              <a:t>.</a:t>
            </a:r>
          </a:p>
          <a:p>
            <a:pPr>
              <a:lnSpc>
                <a:spcPct val="150000"/>
              </a:lnSpc>
            </a:pPr>
            <a:r>
              <a:rPr lang="en-US" dirty="0" err="1" smtClean="0"/>
              <a:t>Eksizyonel</a:t>
            </a:r>
            <a:r>
              <a:rPr lang="en-US" dirty="0" smtClean="0"/>
              <a:t>, </a:t>
            </a:r>
            <a:r>
              <a:rPr lang="en-US" dirty="0" err="1" smtClean="0"/>
              <a:t>insizyonel</a:t>
            </a:r>
            <a:r>
              <a:rPr lang="en-US" dirty="0" smtClean="0"/>
              <a:t> </a:t>
            </a:r>
            <a:r>
              <a:rPr lang="en-US" dirty="0" err="1" smtClean="0"/>
              <a:t>olmak</a:t>
            </a:r>
            <a:r>
              <a:rPr lang="en-US" dirty="0" smtClean="0"/>
              <a:t> </a:t>
            </a:r>
            <a:r>
              <a:rPr lang="en-US" dirty="0" err="1" smtClean="0"/>
              <a:t>üzere</a:t>
            </a:r>
            <a:r>
              <a:rPr lang="en-US" dirty="0" smtClean="0"/>
              <a:t> </a:t>
            </a:r>
            <a:r>
              <a:rPr lang="en-US" dirty="0" err="1" smtClean="0"/>
              <a:t>iki</a:t>
            </a:r>
            <a:r>
              <a:rPr lang="en-US" dirty="0" smtClean="0"/>
              <a:t> </a:t>
            </a:r>
            <a:r>
              <a:rPr lang="en-US" dirty="0" err="1" smtClean="0"/>
              <a:t>şekilde</a:t>
            </a:r>
            <a:r>
              <a:rPr lang="en-US" dirty="0" smtClean="0"/>
              <a:t> </a:t>
            </a:r>
            <a:r>
              <a:rPr lang="en-US" dirty="0" err="1" smtClean="0"/>
              <a:t>sınıflanabilir</a:t>
            </a:r>
            <a:r>
              <a:rPr lang="en-US" dirty="0" smtClean="0"/>
              <a:t>.</a:t>
            </a:r>
          </a:p>
          <a:p>
            <a:pPr>
              <a:lnSpc>
                <a:spcPct val="150000"/>
              </a:lnSpc>
            </a:pPr>
            <a:r>
              <a:rPr lang="en-US" dirty="0" err="1" smtClean="0"/>
              <a:t>İşlem</a:t>
            </a:r>
            <a:r>
              <a:rPr lang="en-US" dirty="0" smtClean="0"/>
              <a:t> </a:t>
            </a:r>
            <a:r>
              <a:rPr lang="en-US" dirty="0" err="1" smtClean="0"/>
              <a:t>sonrası</a:t>
            </a:r>
            <a:r>
              <a:rPr lang="en-US" dirty="0" smtClean="0"/>
              <a:t> </a:t>
            </a:r>
            <a:r>
              <a:rPr lang="en-US" dirty="0" err="1" smtClean="0"/>
              <a:t>çıkartılan</a:t>
            </a:r>
            <a:r>
              <a:rPr lang="en-US" dirty="0" smtClean="0"/>
              <a:t> </a:t>
            </a:r>
            <a:r>
              <a:rPr lang="en-US" dirty="0" err="1" smtClean="0"/>
              <a:t>doku</a:t>
            </a:r>
            <a:r>
              <a:rPr lang="en-US" dirty="0" smtClean="0"/>
              <a:t> </a:t>
            </a:r>
            <a:r>
              <a:rPr lang="en-US" dirty="0" err="1" smtClean="0"/>
              <a:t>laboratuvara</a:t>
            </a:r>
            <a:r>
              <a:rPr lang="en-US" dirty="0" smtClean="0"/>
              <a:t> transfer </a:t>
            </a:r>
            <a:r>
              <a:rPr lang="en-US" dirty="0" err="1" smtClean="0"/>
              <a:t>edilir</a:t>
            </a:r>
            <a:r>
              <a:rPr lang="en-US" dirty="0" smtClean="0"/>
              <a:t>. Bu transfer </a:t>
            </a:r>
            <a:r>
              <a:rPr lang="en-US" dirty="0" err="1" smtClean="0"/>
              <a:t>için</a:t>
            </a:r>
            <a:r>
              <a:rPr lang="en-US" dirty="0" smtClean="0"/>
              <a:t> </a:t>
            </a:r>
            <a:r>
              <a:rPr lang="en-US" dirty="0" err="1" smtClean="0"/>
              <a:t>doku</a:t>
            </a:r>
            <a:r>
              <a:rPr lang="en-US" dirty="0" smtClean="0"/>
              <a:t> ‘</a:t>
            </a:r>
            <a:r>
              <a:rPr lang="en-US" dirty="0" err="1" smtClean="0"/>
              <a:t>fikse</a:t>
            </a:r>
            <a:r>
              <a:rPr lang="en-US" dirty="0" smtClean="0"/>
              <a:t> </a:t>
            </a:r>
            <a:r>
              <a:rPr lang="en-US" dirty="0" err="1" smtClean="0"/>
              <a:t>edici</a:t>
            </a:r>
            <a:r>
              <a:rPr lang="en-US" dirty="0" smtClean="0"/>
              <a:t> </a:t>
            </a:r>
            <a:r>
              <a:rPr lang="en-US" dirty="0" err="1" smtClean="0"/>
              <a:t>ajanlar’ın</a:t>
            </a:r>
            <a:r>
              <a:rPr lang="en-US" dirty="0" smtClean="0"/>
              <a:t> </a:t>
            </a:r>
            <a:r>
              <a:rPr lang="en-US" dirty="0" err="1" smtClean="0"/>
              <a:t>içerisinde</a:t>
            </a:r>
            <a:r>
              <a:rPr lang="en-US" dirty="0" smtClean="0"/>
              <a:t> </a:t>
            </a:r>
            <a:r>
              <a:rPr lang="en-US" dirty="0" err="1" smtClean="0"/>
              <a:t>konulmalıdır</a:t>
            </a:r>
            <a:r>
              <a:rPr lang="en-US" dirty="0" smtClean="0"/>
              <a:t>. (</a:t>
            </a:r>
            <a:r>
              <a:rPr lang="en-US" dirty="0" err="1" smtClean="0"/>
              <a:t>Formaldehit-Formol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 descr="maxresdefault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0555" y="3995612"/>
            <a:ext cx="3265095" cy="1836616"/>
          </a:xfrm>
          <a:prstGeom prst="rect">
            <a:avLst/>
          </a:prstGeom>
        </p:spPr>
      </p:pic>
      <p:sp>
        <p:nvSpPr>
          <p:cNvPr id="6" name="Veri Yer Tutucusu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8CCBF-79CC-834A-B801-7575C38F3082}" type="datetime1">
              <a:rPr lang="tr-TR" smtClean="0"/>
              <a:t>2.06.2018</a:t>
            </a:fld>
            <a:endParaRPr lang="en-US"/>
          </a:p>
        </p:txBody>
      </p:sp>
      <p:sp>
        <p:nvSpPr>
          <p:cNvPr id="7" name="Alt Bilgi Yer Tutucusu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Uzm. Dr. Dt. M. Emre YURTTUTAN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9634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Kemik</a:t>
            </a:r>
            <a:r>
              <a:rPr lang="en-US" dirty="0" smtClean="0"/>
              <a:t> </a:t>
            </a:r>
            <a:r>
              <a:rPr lang="en-US" dirty="0" err="1" smtClean="0"/>
              <a:t>İçi</a:t>
            </a:r>
            <a:r>
              <a:rPr lang="en-US" dirty="0" smtClean="0"/>
              <a:t> İmplant </a:t>
            </a:r>
            <a:r>
              <a:rPr lang="en-US" dirty="0" err="1" smtClean="0"/>
              <a:t>Uygulaması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n-US" dirty="0" err="1" smtClean="0"/>
              <a:t>Kemik</a:t>
            </a:r>
            <a:r>
              <a:rPr lang="en-US" dirty="0" smtClean="0"/>
              <a:t> </a:t>
            </a:r>
            <a:r>
              <a:rPr lang="en-US" dirty="0" err="1" smtClean="0"/>
              <a:t>içi</a:t>
            </a:r>
            <a:r>
              <a:rPr lang="en-US" dirty="0" smtClean="0"/>
              <a:t> implant; </a:t>
            </a:r>
            <a:r>
              <a:rPr lang="en-US" dirty="0" err="1" smtClean="0"/>
              <a:t>çeşitli</a:t>
            </a:r>
            <a:r>
              <a:rPr lang="en-US" dirty="0" smtClean="0"/>
              <a:t> </a:t>
            </a:r>
            <a:r>
              <a:rPr lang="en-US" dirty="0" err="1" smtClean="0"/>
              <a:t>nedenlerle</a:t>
            </a:r>
            <a:r>
              <a:rPr lang="en-US" dirty="0" smtClean="0"/>
              <a:t> </a:t>
            </a:r>
            <a:r>
              <a:rPr lang="en-US" dirty="0" err="1" smtClean="0"/>
              <a:t>kaybedilen</a:t>
            </a:r>
            <a:r>
              <a:rPr lang="en-US" dirty="0" smtClean="0"/>
              <a:t> </a:t>
            </a:r>
            <a:r>
              <a:rPr lang="en-US" dirty="0" err="1" smtClean="0"/>
              <a:t>dişlerin</a:t>
            </a:r>
            <a:r>
              <a:rPr lang="en-US" dirty="0" smtClean="0"/>
              <a:t> </a:t>
            </a:r>
            <a:r>
              <a:rPr lang="en-US" dirty="0" err="1" smtClean="0"/>
              <a:t>yerine</a:t>
            </a:r>
            <a:r>
              <a:rPr lang="en-US" dirty="0" smtClean="0"/>
              <a:t>, </a:t>
            </a:r>
            <a:r>
              <a:rPr lang="en-US" dirty="0" err="1" smtClean="0"/>
              <a:t>eksik</a:t>
            </a:r>
            <a:r>
              <a:rPr lang="en-US" dirty="0" smtClean="0"/>
              <a:t> </a:t>
            </a:r>
            <a:r>
              <a:rPr lang="en-US" dirty="0" err="1" smtClean="0"/>
              <a:t>olan</a:t>
            </a:r>
            <a:r>
              <a:rPr lang="en-US" dirty="0" smtClean="0"/>
              <a:t> </a:t>
            </a:r>
            <a:r>
              <a:rPr lang="en-US" dirty="0" err="1" smtClean="0"/>
              <a:t>fonksiyon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estetiği</a:t>
            </a:r>
            <a:r>
              <a:rPr lang="en-US" dirty="0" smtClean="0"/>
              <a:t> </a:t>
            </a:r>
            <a:r>
              <a:rPr lang="en-US" dirty="0" err="1" smtClean="0"/>
              <a:t>sağlamak</a:t>
            </a:r>
            <a:r>
              <a:rPr lang="en-US" dirty="0" smtClean="0"/>
              <a:t> </a:t>
            </a:r>
            <a:r>
              <a:rPr lang="en-US" dirty="0" err="1" smtClean="0"/>
              <a:t>amacıyla</a:t>
            </a:r>
            <a:r>
              <a:rPr lang="en-US" dirty="0" smtClean="0"/>
              <a:t>, </a:t>
            </a:r>
            <a:r>
              <a:rPr lang="en-US" dirty="0" err="1" smtClean="0"/>
              <a:t>çene</a:t>
            </a:r>
            <a:r>
              <a:rPr lang="en-US" dirty="0" smtClean="0"/>
              <a:t> </a:t>
            </a:r>
            <a:r>
              <a:rPr lang="en-US" dirty="0" err="1" smtClean="0"/>
              <a:t>kemiğine</a:t>
            </a:r>
            <a:r>
              <a:rPr lang="en-US" dirty="0" smtClean="0"/>
              <a:t> </a:t>
            </a:r>
            <a:r>
              <a:rPr lang="en-US" dirty="0" err="1" smtClean="0"/>
              <a:t>yerleştirilen</a:t>
            </a:r>
            <a:r>
              <a:rPr lang="en-US" dirty="0" smtClean="0"/>
              <a:t>, </a:t>
            </a:r>
            <a:r>
              <a:rPr lang="en-US" dirty="0" err="1" smtClean="0"/>
              <a:t>diş</a:t>
            </a:r>
            <a:r>
              <a:rPr lang="en-US" dirty="0" smtClean="0"/>
              <a:t> </a:t>
            </a:r>
            <a:r>
              <a:rPr lang="en-US" dirty="0" err="1" smtClean="0"/>
              <a:t>köklerinin</a:t>
            </a:r>
            <a:r>
              <a:rPr lang="en-US" dirty="0" smtClean="0"/>
              <a:t> </a:t>
            </a:r>
            <a:r>
              <a:rPr lang="en-US" dirty="0" err="1" smtClean="0"/>
              <a:t>formlarını</a:t>
            </a:r>
            <a:r>
              <a:rPr lang="en-US" dirty="0" smtClean="0"/>
              <a:t> </a:t>
            </a:r>
            <a:r>
              <a:rPr lang="en-US" dirty="0" err="1" smtClean="0"/>
              <a:t>taklit</a:t>
            </a:r>
            <a:r>
              <a:rPr lang="en-US" dirty="0" smtClean="0"/>
              <a:t> </a:t>
            </a:r>
            <a:r>
              <a:rPr lang="en-US" dirty="0" err="1" smtClean="0"/>
              <a:t>eden</a:t>
            </a:r>
            <a:r>
              <a:rPr lang="en-US" dirty="0" smtClean="0"/>
              <a:t> </a:t>
            </a:r>
            <a:r>
              <a:rPr lang="en-US" dirty="0" err="1" smtClean="0"/>
              <a:t>titanyum</a:t>
            </a:r>
            <a:r>
              <a:rPr lang="en-US" dirty="0" smtClean="0"/>
              <a:t> </a:t>
            </a:r>
            <a:r>
              <a:rPr lang="en-US" dirty="0" err="1" smtClean="0"/>
              <a:t>yapılardır</a:t>
            </a:r>
            <a:r>
              <a:rPr lang="en-US" dirty="0" smtClean="0"/>
              <a:t>.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Bu </a:t>
            </a:r>
            <a:r>
              <a:rPr lang="en-US" dirty="0" err="1" smtClean="0"/>
              <a:t>işlem</a:t>
            </a:r>
            <a:r>
              <a:rPr lang="en-US" dirty="0" smtClean="0"/>
              <a:t> </a:t>
            </a:r>
            <a:r>
              <a:rPr lang="en-US" dirty="0" err="1" smtClean="0"/>
              <a:t>sırasında</a:t>
            </a:r>
            <a:r>
              <a:rPr lang="en-US" dirty="0" smtClean="0"/>
              <a:t> </a:t>
            </a:r>
            <a:r>
              <a:rPr lang="en-US" dirty="0" err="1" smtClean="0"/>
              <a:t>cerrah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yardımcı</a:t>
            </a:r>
            <a:r>
              <a:rPr lang="en-US" dirty="0" smtClean="0"/>
              <a:t> </a:t>
            </a:r>
            <a:r>
              <a:rPr lang="en-US" dirty="0" err="1" smtClean="0"/>
              <a:t>personel</a:t>
            </a:r>
            <a:r>
              <a:rPr lang="en-US" dirty="0" smtClean="0"/>
              <a:t> </a:t>
            </a:r>
            <a:r>
              <a:rPr lang="en-US" dirty="0" err="1" smtClean="0"/>
              <a:t>steril</a:t>
            </a:r>
            <a:r>
              <a:rPr lang="en-US" dirty="0" smtClean="0"/>
              <a:t> </a:t>
            </a:r>
            <a:r>
              <a:rPr lang="en-US" dirty="0" err="1" smtClean="0"/>
              <a:t>olmalı</a:t>
            </a:r>
            <a:r>
              <a:rPr lang="en-US" dirty="0" smtClean="0"/>
              <a:t>, </a:t>
            </a:r>
            <a:r>
              <a:rPr lang="en-US" dirty="0" err="1" smtClean="0"/>
              <a:t>steril</a:t>
            </a:r>
            <a:r>
              <a:rPr lang="en-US" dirty="0" smtClean="0"/>
              <a:t> </a:t>
            </a:r>
            <a:r>
              <a:rPr lang="en-US" dirty="0" err="1" smtClean="0"/>
              <a:t>olmadan</a:t>
            </a:r>
            <a:r>
              <a:rPr lang="en-US" dirty="0" smtClean="0"/>
              <a:t> </a:t>
            </a:r>
            <a:r>
              <a:rPr lang="en-US" dirty="0" err="1" smtClean="0"/>
              <a:t>yapılacak</a:t>
            </a:r>
            <a:r>
              <a:rPr lang="en-US" dirty="0" smtClean="0"/>
              <a:t> </a:t>
            </a:r>
            <a:r>
              <a:rPr lang="en-US" dirty="0" err="1" smtClean="0"/>
              <a:t>işlemler</a:t>
            </a:r>
            <a:r>
              <a:rPr lang="en-US" dirty="0" smtClean="0"/>
              <a:t> </a:t>
            </a:r>
            <a:r>
              <a:rPr lang="en-US" dirty="0" err="1" smtClean="0"/>
              <a:t>için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yardımcı</a:t>
            </a:r>
            <a:r>
              <a:rPr lang="en-US" dirty="0" smtClean="0"/>
              <a:t> </a:t>
            </a:r>
            <a:r>
              <a:rPr lang="en-US" dirty="0" err="1" smtClean="0"/>
              <a:t>personel</a:t>
            </a:r>
            <a:r>
              <a:rPr lang="en-US" dirty="0" smtClean="0"/>
              <a:t> </a:t>
            </a:r>
            <a:r>
              <a:rPr lang="en-US" dirty="0" err="1" smtClean="0"/>
              <a:t>daha</a:t>
            </a:r>
            <a:r>
              <a:rPr lang="en-US" dirty="0" smtClean="0"/>
              <a:t> </a:t>
            </a:r>
            <a:r>
              <a:rPr lang="en-US" dirty="0" err="1" smtClean="0"/>
              <a:t>olmalıdır</a:t>
            </a:r>
            <a:r>
              <a:rPr lang="en-US" dirty="0" smtClean="0"/>
              <a:t>. 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78106" y="3733800"/>
            <a:ext cx="3255264" cy="2392363"/>
          </a:xfrm>
        </p:spPr>
        <p:txBody>
          <a:bodyPr/>
          <a:lstStyle/>
          <a:p>
            <a:endParaRPr lang="en-US"/>
          </a:p>
        </p:txBody>
      </p:sp>
      <p:pic>
        <p:nvPicPr>
          <p:cNvPr id="5" name="Picture 4" descr="40782689-Dental-implants-surgery-in-real-patient-Stock-Photo.jp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V="1">
            <a:off x="417182" y="3770924"/>
            <a:ext cx="3168125" cy="2325932"/>
          </a:xfrm>
          <a:prstGeom prst="rect">
            <a:avLst/>
          </a:prstGeom>
        </p:spPr>
      </p:pic>
      <p:sp>
        <p:nvSpPr>
          <p:cNvPr id="6" name="Veri Yer Tutucusu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867C62-7E23-F94E-A4E2-797580F6E65E}" type="datetime1">
              <a:rPr lang="tr-TR" smtClean="0"/>
              <a:t>2.06.2018</a:t>
            </a:fld>
            <a:endParaRPr lang="en-US"/>
          </a:p>
        </p:txBody>
      </p:sp>
      <p:sp>
        <p:nvSpPr>
          <p:cNvPr id="7" name="Alt Bilgi Yer Tutucusu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Uzm. Dr. Dt. M. Emre YURTTUTAN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9203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dirty="0" err="1" smtClean="0"/>
              <a:t>Lokal</a:t>
            </a:r>
            <a:r>
              <a:rPr lang="en-US" dirty="0" smtClean="0"/>
              <a:t> </a:t>
            </a:r>
            <a:r>
              <a:rPr lang="en-US" dirty="0" err="1" smtClean="0"/>
              <a:t>anestezi</a:t>
            </a:r>
            <a:r>
              <a:rPr lang="en-US" dirty="0" smtClean="0"/>
              <a:t> </a:t>
            </a:r>
            <a:r>
              <a:rPr lang="en-US" dirty="0" err="1" smtClean="0"/>
              <a:t>uygulaması</a:t>
            </a:r>
            <a:r>
              <a:rPr lang="en-US" dirty="0" smtClean="0"/>
              <a:t> </a:t>
            </a:r>
            <a:r>
              <a:rPr lang="en-US" dirty="0" err="1" smtClean="0"/>
              <a:t>sonrası</a:t>
            </a:r>
            <a:r>
              <a:rPr lang="en-US" dirty="0" smtClean="0"/>
              <a:t>, </a:t>
            </a:r>
            <a:r>
              <a:rPr lang="en-US" dirty="0" err="1" smtClean="0"/>
              <a:t>gerekli</a:t>
            </a:r>
            <a:r>
              <a:rPr lang="en-US" dirty="0"/>
              <a:t> </a:t>
            </a:r>
            <a:r>
              <a:rPr lang="en-US" dirty="0" err="1" smtClean="0"/>
              <a:t>insizyon</a:t>
            </a:r>
            <a:r>
              <a:rPr lang="en-US" dirty="0" smtClean="0"/>
              <a:t> </a:t>
            </a:r>
            <a:r>
              <a:rPr lang="en-US" dirty="0" err="1" smtClean="0"/>
              <a:t>yapılır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periost</a:t>
            </a:r>
            <a:r>
              <a:rPr lang="en-US" dirty="0" smtClean="0"/>
              <a:t> </a:t>
            </a:r>
            <a:r>
              <a:rPr lang="en-US" dirty="0" err="1" smtClean="0"/>
              <a:t>elevatörü</a:t>
            </a:r>
            <a:r>
              <a:rPr lang="en-US" dirty="0" smtClean="0"/>
              <a:t> </a:t>
            </a:r>
            <a:r>
              <a:rPr lang="en-US" dirty="0" err="1" smtClean="0"/>
              <a:t>ile</a:t>
            </a:r>
            <a:r>
              <a:rPr lang="en-US" dirty="0" smtClean="0"/>
              <a:t> </a:t>
            </a:r>
            <a:r>
              <a:rPr lang="en-US" dirty="0" err="1" smtClean="0"/>
              <a:t>flep</a:t>
            </a:r>
            <a:r>
              <a:rPr lang="en-US" dirty="0" smtClean="0"/>
              <a:t> </a:t>
            </a:r>
            <a:r>
              <a:rPr lang="en-US" dirty="0" err="1" smtClean="0"/>
              <a:t>kaldırılır</a:t>
            </a:r>
            <a:r>
              <a:rPr lang="en-US" dirty="0" smtClean="0"/>
              <a:t>. 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Bu </a:t>
            </a:r>
            <a:r>
              <a:rPr lang="en-US" dirty="0" err="1" smtClean="0"/>
              <a:t>işlemin</a:t>
            </a:r>
            <a:r>
              <a:rPr lang="en-US" dirty="0" smtClean="0"/>
              <a:t> </a:t>
            </a:r>
            <a:r>
              <a:rPr lang="en-US" dirty="0" err="1" smtClean="0"/>
              <a:t>ardından</a:t>
            </a:r>
            <a:r>
              <a:rPr lang="en-US" dirty="0" smtClean="0"/>
              <a:t> SF </a:t>
            </a:r>
            <a:r>
              <a:rPr lang="en-US" dirty="0" err="1" smtClean="0"/>
              <a:t>yıkaması</a:t>
            </a:r>
            <a:r>
              <a:rPr lang="en-US" dirty="0" smtClean="0"/>
              <a:t> </a:t>
            </a:r>
            <a:r>
              <a:rPr lang="en-US" dirty="0" err="1" smtClean="0"/>
              <a:t>altında</a:t>
            </a:r>
            <a:r>
              <a:rPr lang="en-US" dirty="0" smtClean="0"/>
              <a:t>, set </a:t>
            </a:r>
            <a:r>
              <a:rPr lang="en-US" dirty="0" err="1" smtClean="0"/>
              <a:t>içerisinde</a:t>
            </a:r>
            <a:r>
              <a:rPr lang="en-US" dirty="0" smtClean="0"/>
              <a:t> </a:t>
            </a:r>
            <a:r>
              <a:rPr lang="en-US" dirty="0" err="1" smtClean="0"/>
              <a:t>bulunan</a:t>
            </a:r>
            <a:r>
              <a:rPr lang="en-US" dirty="0" smtClean="0"/>
              <a:t> </a:t>
            </a:r>
            <a:r>
              <a:rPr lang="en-US" dirty="0" err="1" smtClean="0"/>
              <a:t>frezler</a:t>
            </a:r>
            <a:r>
              <a:rPr lang="en-US" dirty="0" smtClean="0"/>
              <a:t> </a:t>
            </a:r>
            <a:r>
              <a:rPr lang="en-US" dirty="0" err="1" smtClean="0"/>
              <a:t>sırasıyla</a:t>
            </a:r>
            <a:r>
              <a:rPr lang="en-US" dirty="0" smtClean="0"/>
              <a:t> </a:t>
            </a:r>
            <a:r>
              <a:rPr lang="en-US" dirty="0" err="1" smtClean="0"/>
              <a:t>kullanılarak</a:t>
            </a:r>
            <a:r>
              <a:rPr lang="en-US" dirty="0" smtClean="0"/>
              <a:t> implant </a:t>
            </a:r>
            <a:r>
              <a:rPr lang="en-US" dirty="0" err="1" smtClean="0"/>
              <a:t>için</a:t>
            </a:r>
            <a:r>
              <a:rPr lang="en-US" dirty="0" smtClean="0"/>
              <a:t> </a:t>
            </a:r>
            <a:r>
              <a:rPr lang="en-US" dirty="0" err="1" smtClean="0"/>
              <a:t>yuva</a:t>
            </a:r>
            <a:r>
              <a:rPr lang="en-US" dirty="0" smtClean="0"/>
              <a:t> </a:t>
            </a:r>
            <a:r>
              <a:rPr lang="en-US" dirty="0" err="1" smtClean="0"/>
              <a:t>hazırlanır</a:t>
            </a:r>
            <a:r>
              <a:rPr lang="en-US" dirty="0" smtClean="0"/>
              <a:t>. </a:t>
            </a:r>
            <a:endParaRPr lang="en-US" dirty="0"/>
          </a:p>
        </p:txBody>
      </p:sp>
      <p:pic>
        <p:nvPicPr>
          <p:cNvPr id="12" name="Content Placeholder 11" descr="QSD_01.jpg"/>
          <p:cNvPicPr>
            <a:picLocks noGrp="1" noChangeAspect="1"/>
          </p:cNvPicPr>
          <p:nvPr>
            <p:ph sz="half" idx="2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828" r="5828"/>
          <a:stretch>
            <a:fillRect/>
          </a:stretch>
        </p:blipFill>
        <p:spPr>
          <a:xfrm>
            <a:off x="4937185" y="3663493"/>
            <a:ext cx="2641645" cy="2990195"/>
          </a:xfrm>
        </p:spPr>
      </p:pic>
      <p:pic>
        <p:nvPicPr>
          <p:cNvPr id="5" name="Picture 4" descr="image2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31495" y="1194688"/>
            <a:ext cx="3703209" cy="2468806"/>
          </a:xfrm>
          <a:prstGeom prst="rect">
            <a:avLst/>
          </a:prstGeom>
        </p:spPr>
      </p:pic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A8DD54-74D1-C448-9C6D-BF40DFC5EE7D}" type="datetime1">
              <a:rPr lang="tr-TR" smtClean="0"/>
              <a:t>2.06.2018</a:t>
            </a:fld>
            <a:endParaRPr lang="en-US"/>
          </a:p>
        </p:txBody>
      </p:sp>
      <p:sp>
        <p:nvSpPr>
          <p:cNvPr id="4" name="Alt 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Uzm. Dr. Dt. M. Emre YURTTUTAN</a:t>
            </a:r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91244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n-US" dirty="0" err="1" smtClean="0"/>
              <a:t>Hazırlanan</a:t>
            </a:r>
            <a:r>
              <a:rPr lang="en-US" dirty="0" smtClean="0"/>
              <a:t> </a:t>
            </a:r>
            <a:r>
              <a:rPr lang="en-US" dirty="0" err="1" smtClean="0"/>
              <a:t>yuvanın</a:t>
            </a:r>
            <a:r>
              <a:rPr lang="en-US" dirty="0" smtClean="0"/>
              <a:t> </a:t>
            </a:r>
            <a:r>
              <a:rPr lang="en-US" dirty="0" err="1" smtClean="0"/>
              <a:t>içerisine</a:t>
            </a:r>
            <a:r>
              <a:rPr lang="en-US" dirty="0" smtClean="0"/>
              <a:t> implant </a:t>
            </a:r>
            <a:r>
              <a:rPr lang="en-US" dirty="0" err="1" smtClean="0"/>
              <a:t>yerleştirilir</a:t>
            </a:r>
            <a:r>
              <a:rPr lang="en-US" dirty="0" smtClean="0"/>
              <a:t>. Bu </a:t>
            </a:r>
            <a:r>
              <a:rPr lang="en-US" dirty="0" err="1" smtClean="0"/>
              <a:t>esnada</a:t>
            </a:r>
            <a:r>
              <a:rPr lang="en-US" dirty="0" smtClean="0"/>
              <a:t> </a:t>
            </a:r>
            <a:r>
              <a:rPr lang="en-US" dirty="0" err="1" smtClean="0"/>
              <a:t>genellikle</a:t>
            </a:r>
            <a:r>
              <a:rPr lang="en-US" dirty="0" smtClean="0"/>
              <a:t> SF </a:t>
            </a:r>
            <a:r>
              <a:rPr lang="en-US" dirty="0" err="1" smtClean="0"/>
              <a:t>yıkamasına</a:t>
            </a:r>
            <a:r>
              <a:rPr lang="en-US" dirty="0" smtClean="0"/>
              <a:t> </a:t>
            </a:r>
            <a:r>
              <a:rPr lang="en-US" dirty="0" err="1" smtClean="0"/>
              <a:t>ihtiyaç</a:t>
            </a:r>
            <a:r>
              <a:rPr lang="en-US" dirty="0" smtClean="0"/>
              <a:t> </a:t>
            </a:r>
            <a:r>
              <a:rPr lang="en-US" dirty="0" err="1" smtClean="0"/>
              <a:t>duyulmaz</a:t>
            </a:r>
            <a:r>
              <a:rPr lang="en-US" dirty="0" smtClean="0"/>
              <a:t>. </a:t>
            </a:r>
            <a:r>
              <a:rPr lang="en-US" dirty="0" err="1" smtClean="0"/>
              <a:t>Yardımcı</a:t>
            </a:r>
            <a:r>
              <a:rPr lang="en-US" dirty="0" smtClean="0"/>
              <a:t> </a:t>
            </a:r>
            <a:r>
              <a:rPr lang="en-US" dirty="0" err="1" smtClean="0"/>
              <a:t>personel</a:t>
            </a:r>
            <a:r>
              <a:rPr lang="en-US" dirty="0" smtClean="0"/>
              <a:t> </a:t>
            </a:r>
            <a:r>
              <a:rPr lang="en-US" dirty="0" err="1" smtClean="0"/>
              <a:t>bu</a:t>
            </a:r>
            <a:r>
              <a:rPr lang="en-US" dirty="0" smtClean="0"/>
              <a:t> </a:t>
            </a:r>
            <a:r>
              <a:rPr lang="en-US" dirty="0" err="1" smtClean="0"/>
              <a:t>işlem</a:t>
            </a:r>
            <a:r>
              <a:rPr lang="en-US" dirty="0" smtClean="0"/>
              <a:t> </a:t>
            </a:r>
            <a:r>
              <a:rPr lang="en-US" dirty="0" err="1" smtClean="0"/>
              <a:t>sırasında</a:t>
            </a:r>
            <a:r>
              <a:rPr lang="en-US" dirty="0" smtClean="0"/>
              <a:t> </a:t>
            </a:r>
            <a:r>
              <a:rPr lang="en-US" dirty="0" err="1" smtClean="0"/>
              <a:t>kesinlikle</a:t>
            </a:r>
            <a:r>
              <a:rPr lang="en-US" dirty="0" smtClean="0"/>
              <a:t> implant </a:t>
            </a:r>
            <a:r>
              <a:rPr lang="en-US" dirty="0" err="1" smtClean="0"/>
              <a:t>yüzeyi</a:t>
            </a:r>
            <a:r>
              <a:rPr lang="en-US" dirty="0" smtClean="0"/>
              <a:t> </a:t>
            </a:r>
            <a:r>
              <a:rPr lang="en-US" dirty="0" err="1" smtClean="0"/>
              <a:t>ile</a:t>
            </a:r>
            <a:r>
              <a:rPr lang="en-US" dirty="0" smtClean="0"/>
              <a:t> </a:t>
            </a:r>
            <a:r>
              <a:rPr lang="en-US" dirty="0" err="1" smtClean="0"/>
              <a:t>temas</a:t>
            </a:r>
            <a:r>
              <a:rPr lang="en-US" dirty="0" smtClean="0"/>
              <a:t> </a:t>
            </a:r>
            <a:r>
              <a:rPr lang="en-US" dirty="0" err="1" smtClean="0"/>
              <a:t>etmemeli</a:t>
            </a:r>
            <a:r>
              <a:rPr lang="en-US" dirty="0" smtClean="0"/>
              <a:t>, </a:t>
            </a:r>
            <a:r>
              <a:rPr lang="en-US" dirty="0" err="1" smtClean="0"/>
              <a:t>dilin</a:t>
            </a:r>
            <a:r>
              <a:rPr lang="en-US" dirty="0" smtClean="0"/>
              <a:t> </a:t>
            </a:r>
            <a:r>
              <a:rPr lang="en-US" dirty="0" err="1" smtClean="0"/>
              <a:t>ya</a:t>
            </a:r>
            <a:r>
              <a:rPr lang="en-US" dirty="0" smtClean="0"/>
              <a:t> da </a:t>
            </a:r>
            <a:r>
              <a:rPr lang="en-US" dirty="0" err="1" smtClean="0"/>
              <a:t>tükürük</a:t>
            </a:r>
            <a:r>
              <a:rPr lang="en-US" dirty="0" smtClean="0"/>
              <a:t> </a:t>
            </a:r>
            <a:r>
              <a:rPr lang="en-US" dirty="0" err="1" smtClean="0"/>
              <a:t>salgısının</a:t>
            </a:r>
            <a:r>
              <a:rPr lang="en-US" dirty="0" smtClean="0"/>
              <a:t> da </a:t>
            </a:r>
            <a:r>
              <a:rPr lang="en-US" dirty="0" err="1" smtClean="0"/>
              <a:t>yüzeyle</a:t>
            </a:r>
            <a:r>
              <a:rPr lang="en-US" dirty="0" smtClean="0"/>
              <a:t> </a:t>
            </a:r>
            <a:r>
              <a:rPr lang="en-US" dirty="0" err="1" smtClean="0"/>
              <a:t>temasını</a:t>
            </a:r>
            <a:r>
              <a:rPr lang="en-US" dirty="0" smtClean="0"/>
              <a:t> </a:t>
            </a:r>
            <a:r>
              <a:rPr lang="en-US" dirty="0" err="1" smtClean="0"/>
              <a:t>engellemelidir</a:t>
            </a:r>
            <a:r>
              <a:rPr lang="en-US" dirty="0" smtClean="0"/>
              <a:t>. 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8" name="Picture 7" descr="Dental Implant Clinical Steps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00347" y="1193184"/>
            <a:ext cx="3632210" cy="2054469"/>
          </a:xfrm>
          <a:prstGeom prst="rect">
            <a:avLst/>
          </a:prstGeom>
        </p:spPr>
      </p:pic>
      <p:pic>
        <p:nvPicPr>
          <p:cNvPr id="9" name="Picture 8" descr="all on 4 posterior implant placement.jpg-540f0a8f83010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00347" y="3565769"/>
            <a:ext cx="3646306" cy="2422768"/>
          </a:xfrm>
          <a:prstGeom prst="rect">
            <a:avLst/>
          </a:prstGeom>
        </p:spPr>
      </p:pic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A338A5-D428-7E4B-B7E2-DF3933ADA535}" type="datetime1">
              <a:rPr lang="tr-TR" smtClean="0"/>
              <a:t>2.06.2018</a:t>
            </a:fld>
            <a:endParaRPr lang="en-US"/>
          </a:p>
        </p:txBody>
      </p:sp>
      <p:sp>
        <p:nvSpPr>
          <p:cNvPr id="5" name="Alt 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Uzm. Dr. Dt. M. Emre YURTTUTAN</a:t>
            </a:r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94555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n-US" dirty="0" err="1" smtClean="0"/>
              <a:t>İmplantın</a:t>
            </a:r>
            <a:r>
              <a:rPr lang="en-US" dirty="0" smtClean="0"/>
              <a:t> </a:t>
            </a:r>
            <a:r>
              <a:rPr lang="en-US" dirty="0" err="1" smtClean="0"/>
              <a:t>üzeri</a:t>
            </a:r>
            <a:r>
              <a:rPr lang="en-US" dirty="0" smtClean="0"/>
              <a:t> </a:t>
            </a:r>
            <a:r>
              <a:rPr lang="en-US" dirty="0" err="1" smtClean="0"/>
              <a:t>kapama</a:t>
            </a:r>
            <a:r>
              <a:rPr lang="en-US" dirty="0" smtClean="0"/>
              <a:t> </a:t>
            </a:r>
            <a:r>
              <a:rPr lang="en-US" dirty="0" err="1" smtClean="0"/>
              <a:t>vidası</a:t>
            </a:r>
            <a:r>
              <a:rPr lang="en-US" dirty="0" smtClean="0"/>
              <a:t> </a:t>
            </a:r>
            <a:r>
              <a:rPr lang="en-US" dirty="0" err="1" smtClean="0"/>
              <a:t>ile</a:t>
            </a:r>
            <a:r>
              <a:rPr lang="en-US" dirty="0" smtClean="0"/>
              <a:t> </a:t>
            </a:r>
            <a:r>
              <a:rPr lang="en-US" dirty="0" err="1" smtClean="0"/>
              <a:t>kapatıldıktan</a:t>
            </a:r>
            <a:r>
              <a:rPr lang="en-US" dirty="0" smtClean="0"/>
              <a:t> </a:t>
            </a:r>
            <a:r>
              <a:rPr lang="en-US" dirty="0" err="1" smtClean="0"/>
              <a:t>sonra</a:t>
            </a:r>
            <a:r>
              <a:rPr lang="en-US" dirty="0" smtClean="0"/>
              <a:t> </a:t>
            </a:r>
            <a:r>
              <a:rPr lang="en-US" dirty="0" err="1" smtClean="0"/>
              <a:t>yara</a:t>
            </a:r>
            <a:r>
              <a:rPr lang="en-US" dirty="0" smtClean="0"/>
              <a:t> </a:t>
            </a:r>
            <a:r>
              <a:rPr lang="en-US" dirty="0" err="1" smtClean="0"/>
              <a:t>dikilerek</a:t>
            </a:r>
            <a:r>
              <a:rPr lang="en-US" dirty="0" smtClean="0"/>
              <a:t> </a:t>
            </a:r>
            <a:r>
              <a:rPr lang="en-US" dirty="0" err="1" smtClean="0"/>
              <a:t>kapatılır</a:t>
            </a:r>
            <a:r>
              <a:rPr lang="en-US" dirty="0" smtClean="0"/>
              <a:t>. </a:t>
            </a:r>
            <a:r>
              <a:rPr lang="en-US" dirty="0" err="1" smtClean="0"/>
              <a:t>İyileşme</a:t>
            </a:r>
            <a:r>
              <a:rPr lang="en-US" dirty="0" smtClean="0"/>
              <a:t> </a:t>
            </a:r>
            <a:r>
              <a:rPr lang="en-US" dirty="0" err="1" smtClean="0"/>
              <a:t>süresi</a:t>
            </a:r>
            <a:r>
              <a:rPr lang="en-US" dirty="0" smtClean="0"/>
              <a:t> </a:t>
            </a:r>
            <a:r>
              <a:rPr lang="en-US" dirty="0" err="1" smtClean="0"/>
              <a:t>boyunca</a:t>
            </a:r>
            <a:r>
              <a:rPr lang="en-US" dirty="0" smtClean="0"/>
              <a:t> implant </a:t>
            </a:r>
            <a:r>
              <a:rPr lang="en-US" dirty="0" err="1" smtClean="0"/>
              <a:t>gözle</a:t>
            </a:r>
            <a:r>
              <a:rPr lang="en-US" dirty="0" smtClean="0"/>
              <a:t> </a:t>
            </a:r>
            <a:r>
              <a:rPr lang="en-US" dirty="0" err="1" smtClean="0"/>
              <a:t>görülmez</a:t>
            </a:r>
            <a:r>
              <a:rPr lang="en-US" dirty="0" smtClean="0"/>
              <a:t>.</a:t>
            </a:r>
          </a:p>
          <a:p>
            <a:pPr>
              <a:lnSpc>
                <a:spcPct val="150000"/>
              </a:lnSpc>
            </a:pPr>
            <a:r>
              <a:rPr lang="en-US" dirty="0" err="1" smtClean="0"/>
              <a:t>İkinci</a:t>
            </a:r>
            <a:r>
              <a:rPr lang="en-US" dirty="0" smtClean="0"/>
              <a:t> </a:t>
            </a:r>
            <a:r>
              <a:rPr lang="en-US" dirty="0" err="1" smtClean="0"/>
              <a:t>yöntem</a:t>
            </a:r>
            <a:r>
              <a:rPr lang="en-US" dirty="0" smtClean="0"/>
              <a:t> </a:t>
            </a:r>
            <a:r>
              <a:rPr lang="en-US" dirty="0" err="1" smtClean="0"/>
              <a:t>ise</a:t>
            </a:r>
            <a:r>
              <a:rPr lang="en-US" dirty="0" smtClean="0"/>
              <a:t>, </a:t>
            </a:r>
            <a:r>
              <a:rPr lang="en-US" dirty="0" err="1" smtClean="0"/>
              <a:t>iyileşme</a:t>
            </a:r>
            <a:r>
              <a:rPr lang="en-US" dirty="0" smtClean="0"/>
              <a:t> </a:t>
            </a:r>
            <a:r>
              <a:rPr lang="en-US" dirty="0" err="1" smtClean="0"/>
              <a:t>başlığı</a:t>
            </a:r>
            <a:r>
              <a:rPr lang="en-US" dirty="0" smtClean="0"/>
              <a:t> </a:t>
            </a:r>
            <a:r>
              <a:rPr lang="en-US" dirty="0" err="1" smtClean="0"/>
              <a:t>takılarak</a:t>
            </a:r>
            <a:r>
              <a:rPr lang="en-US" dirty="0" smtClean="0"/>
              <a:t> implant </a:t>
            </a:r>
            <a:r>
              <a:rPr lang="en-US" dirty="0" err="1" smtClean="0"/>
              <a:t>görünür</a:t>
            </a:r>
            <a:r>
              <a:rPr lang="en-US" dirty="0" smtClean="0"/>
              <a:t> </a:t>
            </a:r>
            <a:r>
              <a:rPr lang="en-US" dirty="0" err="1" smtClean="0"/>
              <a:t>olarak</a:t>
            </a:r>
            <a:r>
              <a:rPr lang="en-US" dirty="0" smtClean="0"/>
              <a:t> </a:t>
            </a:r>
            <a:r>
              <a:rPr lang="en-US" dirty="0" err="1" smtClean="0"/>
              <a:t>iyileşme</a:t>
            </a:r>
            <a:r>
              <a:rPr lang="en-US" dirty="0" smtClean="0"/>
              <a:t> </a:t>
            </a:r>
            <a:r>
              <a:rPr lang="en-US" dirty="0" err="1" smtClean="0"/>
              <a:t>sürecinin</a:t>
            </a:r>
            <a:r>
              <a:rPr lang="en-US" dirty="0" smtClean="0"/>
              <a:t> </a:t>
            </a:r>
            <a:r>
              <a:rPr lang="en-US" dirty="0" err="1" smtClean="0"/>
              <a:t>beklenmesidir</a:t>
            </a:r>
            <a:r>
              <a:rPr lang="en-US" dirty="0" smtClean="0"/>
              <a:t>. 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 descr="DSC_0245.3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9878" y="2960077"/>
            <a:ext cx="3705045" cy="2460382"/>
          </a:xfrm>
          <a:prstGeom prst="rect">
            <a:avLst/>
          </a:prstGeom>
        </p:spPr>
      </p:pic>
      <p:sp>
        <p:nvSpPr>
          <p:cNvPr id="6" name="Veri Yer Tutucusu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FF5AB-9F4A-AF40-A07D-49A8E083D55A}" type="datetime1">
              <a:rPr lang="tr-TR" smtClean="0"/>
              <a:t>2.06.2018</a:t>
            </a:fld>
            <a:endParaRPr lang="en-US"/>
          </a:p>
        </p:txBody>
      </p:sp>
      <p:sp>
        <p:nvSpPr>
          <p:cNvPr id="7" name="Alt Bilgi Yer Tutucusu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Uzm. Dr. Dt. M. Emre YURTTUTAN</a:t>
            </a:r>
            <a:endParaRPr lang="en-US"/>
          </a:p>
        </p:txBody>
      </p:sp>
      <p:sp>
        <p:nvSpPr>
          <p:cNvPr id="8" name="Slayt Numarası Yer Tutucusu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02141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n-US" dirty="0" smtClean="0"/>
              <a:t>İmplant </a:t>
            </a:r>
            <a:r>
              <a:rPr lang="en-US" dirty="0" err="1" smtClean="0"/>
              <a:t>cerrahisinde</a:t>
            </a:r>
            <a:r>
              <a:rPr lang="en-US" dirty="0" smtClean="0"/>
              <a:t> </a:t>
            </a:r>
            <a:r>
              <a:rPr lang="en-US" dirty="0" err="1" smtClean="0"/>
              <a:t>ayna</a:t>
            </a:r>
            <a:r>
              <a:rPr lang="en-US" dirty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sont</a:t>
            </a:r>
            <a:r>
              <a:rPr lang="en-US" dirty="0" smtClean="0"/>
              <a:t>, </a:t>
            </a:r>
            <a:r>
              <a:rPr lang="en-US" dirty="0" err="1" smtClean="0"/>
              <a:t>anestezi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enjektör</a:t>
            </a:r>
            <a:r>
              <a:rPr lang="en-US" dirty="0" smtClean="0"/>
              <a:t>, </a:t>
            </a:r>
            <a:r>
              <a:rPr lang="en-US" dirty="0" err="1" smtClean="0"/>
              <a:t>steril</a:t>
            </a:r>
            <a:r>
              <a:rPr lang="en-US" dirty="0" smtClean="0"/>
              <a:t> </a:t>
            </a:r>
            <a:r>
              <a:rPr lang="en-US" dirty="0" err="1" smtClean="0"/>
              <a:t>cerrahi</a:t>
            </a:r>
            <a:r>
              <a:rPr lang="en-US" dirty="0" smtClean="0"/>
              <a:t> </a:t>
            </a:r>
            <a:r>
              <a:rPr lang="en-US" dirty="0" err="1" smtClean="0"/>
              <a:t>eldivenler</a:t>
            </a:r>
            <a:r>
              <a:rPr lang="en-US" dirty="0" smtClean="0"/>
              <a:t>, </a:t>
            </a:r>
            <a:r>
              <a:rPr lang="en-US" dirty="0" err="1" smtClean="0"/>
              <a:t>steril</a:t>
            </a:r>
            <a:r>
              <a:rPr lang="en-US" dirty="0" smtClean="0"/>
              <a:t> </a:t>
            </a:r>
            <a:r>
              <a:rPr lang="en-US" dirty="0" err="1" smtClean="0"/>
              <a:t>örtüler</a:t>
            </a:r>
            <a:r>
              <a:rPr lang="en-US" dirty="0" smtClean="0"/>
              <a:t>, </a:t>
            </a:r>
            <a:r>
              <a:rPr lang="en-US" dirty="0" err="1" smtClean="0"/>
              <a:t>fizyodispenser</a:t>
            </a:r>
            <a:r>
              <a:rPr lang="en-US" dirty="0" smtClean="0"/>
              <a:t>, </a:t>
            </a:r>
            <a:r>
              <a:rPr lang="en-US" dirty="0" err="1" smtClean="0"/>
              <a:t>cerrahi</a:t>
            </a:r>
            <a:r>
              <a:rPr lang="en-US" dirty="0" smtClean="0"/>
              <a:t> </a:t>
            </a:r>
            <a:r>
              <a:rPr lang="en-US" dirty="0" err="1" smtClean="0"/>
              <a:t>piyasemen</a:t>
            </a:r>
            <a:r>
              <a:rPr lang="en-US" dirty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angludurva</a:t>
            </a:r>
            <a:r>
              <a:rPr lang="en-US" dirty="0" smtClean="0"/>
              <a:t>, </a:t>
            </a:r>
            <a:r>
              <a:rPr lang="en-US" dirty="0" err="1" smtClean="0"/>
              <a:t>irrigasyon</a:t>
            </a:r>
            <a:r>
              <a:rPr lang="en-US" dirty="0" smtClean="0"/>
              <a:t> </a:t>
            </a:r>
            <a:r>
              <a:rPr lang="en-US" dirty="0" err="1" smtClean="0"/>
              <a:t>için</a:t>
            </a:r>
            <a:r>
              <a:rPr lang="en-US" dirty="0" smtClean="0"/>
              <a:t> SF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aspiratör</a:t>
            </a:r>
            <a:r>
              <a:rPr lang="en-US" dirty="0" smtClean="0"/>
              <a:t>, 15 </a:t>
            </a:r>
            <a:r>
              <a:rPr lang="en-US" dirty="0" err="1" smtClean="0"/>
              <a:t>numara</a:t>
            </a:r>
            <a:r>
              <a:rPr lang="en-US" dirty="0" smtClean="0"/>
              <a:t> </a:t>
            </a:r>
            <a:r>
              <a:rPr lang="en-US" dirty="0" err="1" smtClean="0"/>
              <a:t>bistüri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bistüri</a:t>
            </a:r>
            <a:r>
              <a:rPr lang="en-US" dirty="0" smtClean="0"/>
              <a:t> </a:t>
            </a:r>
            <a:r>
              <a:rPr lang="en-US" dirty="0" err="1" smtClean="0"/>
              <a:t>sapı</a:t>
            </a:r>
            <a:r>
              <a:rPr lang="en-US" dirty="0" smtClean="0"/>
              <a:t>, </a:t>
            </a:r>
            <a:r>
              <a:rPr lang="en-US" dirty="0" err="1" smtClean="0"/>
              <a:t>periost</a:t>
            </a:r>
            <a:r>
              <a:rPr lang="en-US" dirty="0" smtClean="0"/>
              <a:t> </a:t>
            </a:r>
            <a:r>
              <a:rPr lang="en-US" dirty="0" err="1" smtClean="0"/>
              <a:t>elevatörü</a:t>
            </a:r>
            <a:r>
              <a:rPr lang="en-US" dirty="0" smtClean="0"/>
              <a:t>, hemostat, </a:t>
            </a:r>
            <a:r>
              <a:rPr lang="en-US" dirty="0" err="1" smtClean="0"/>
              <a:t>portegü</a:t>
            </a:r>
            <a:r>
              <a:rPr lang="en-US" dirty="0" smtClean="0"/>
              <a:t>, </a:t>
            </a:r>
            <a:r>
              <a:rPr lang="en-US" dirty="0" err="1" smtClean="0"/>
              <a:t>makas</a:t>
            </a:r>
            <a:r>
              <a:rPr lang="en-US" dirty="0" smtClean="0"/>
              <a:t>, </a:t>
            </a:r>
            <a:r>
              <a:rPr lang="en-US" dirty="0" err="1" smtClean="0"/>
              <a:t>steril</a:t>
            </a:r>
            <a:r>
              <a:rPr lang="en-US" dirty="0" smtClean="0"/>
              <a:t> implant </a:t>
            </a:r>
            <a:r>
              <a:rPr lang="en-US" dirty="0" err="1" smtClean="0"/>
              <a:t>seti</a:t>
            </a:r>
            <a:r>
              <a:rPr lang="en-US" dirty="0" smtClean="0"/>
              <a:t>, </a:t>
            </a:r>
            <a:r>
              <a:rPr lang="en-US" dirty="0" err="1" smtClean="0"/>
              <a:t>sütur</a:t>
            </a:r>
            <a:r>
              <a:rPr lang="en-US" dirty="0" smtClean="0"/>
              <a:t> </a:t>
            </a:r>
            <a:r>
              <a:rPr lang="en-US" dirty="0" err="1" smtClean="0"/>
              <a:t>materyali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steril</a:t>
            </a:r>
            <a:r>
              <a:rPr lang="en-US" dirty="0" smtClean="0"/>
              <a:t> </a:t>
            </a:r>
            <a:r>
              <a:rPr lang="en-US" dirty="0" err="1" smtClean="0"/>
              <a:t>tamponlar</a:t>
            </a:r>
            <a:r>
              <a:rPr lang="en-US" dirty="0" smtClean="0"/>
              <a:t> </a:t>
            </a:r>
            <a:r>
              <a:rPr lang="en-US" dirty="0" err="1" smtClean="0"/>
              <a:t>kullanılır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CD3BFB-D6F9-DD48-A63E-2EA858293D48}" type="datetime1">
              <a:rPr lang="tr-TR" smtClean="0"/>
              <a:t>2.06.2018</a:t>
            </a:fld>
            <a:endParaRPr lang="en-US"/>
          </a:p>
        </p:txBody>
      </p:sp>
      <p:sp>
        <p:nvSpPr>
          <p:cNvPr id="5" name="Alt 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Uzm. Dr. Dt. M. Emre YURTTUTAN</a:t>
            </a:r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089229"/>
      </p:ext>
    </p:extLst>
  </p:cSld>
  <p:clrMapOvr>
    <a:masterClrMapping/>
  </p:clrMapOvr>
</p:sld>
</file>

<file path=ppt/theme/theme1.xml><?xml version="1.0" encoding="utf-8"?>
<a:theme xmlns:a="http://schemas.openxmlformats.org/drawingml/2006/main" name="Advantage">
  <a:themeElements>
    <a:clrScheme name="Advantage">
      <a:dk1>
        <a:sysClr val="windowText" lastClr="000000"/>
      </a:dk1>
      <a:lt1>
        <a:sysClr val="window" lastClr="FFFFFF"/>
      </a:lt1>
      <a:dk2>
        <a:srgbClr val="2B142D"/>
      </a:dk2>
      <a:lt2>
        <a:srgbClr val="C3AFCC"/>
      </a:lt2>
      <a:accent1>
        <a:srgbClr val="663366"/>
      </a:accent1>
      <a:accent2>
        <a:srgbClr val="330F42"/>
      </a:accent2>
      <a:accent3>
        <a:srgbClr val="666699"/>
      </a:accent3>
      <a:accent4>
        <a:srgbClr val="999966"/>
      </a:accent4>
      <a:accent5>
        <a:srgbClr val="F7901E"/>
      </a:accent5>
      <a:accent6>
        <a:srgbClr val="A3A101"/>
      </a:accent6>
      <a:hlink>
        <a:srgbClr val="BC5FBC"/>
      </a:hlink>
      <a:folHlink>
        <a:srgbClr val="9775A7"/>
      </a:folHlink>
    </a:clrScheme>
    <a:fontScheme name="Advantage">
      <a:majorFont>
        <a:latin typeface="Rockwell"/>
        <a:ea typeface=""/>
        <a:cs typeface=""/>
        <a:font script="Jpan" typeface="ＭＳ ゴシック"/>
        <a:font script="Hans" typeface="宋体"/>
        <a:font script="Hant" typeface="新細明體"/>
      </a:majorFont>
      <a:minorFont>
        <a:latin typeface="Rockwell"/>
        <a:ea typeface=""/>
        <a:cs typeface=""/>
        <a:font script="Jpan" typeface="ＭＳ ゴシック"/>
        <a:font script="Hans" typeface="宋体"/>
        <a:font script="Hant" typeface="新細明體"/>
      </a:minorFont>
    </a:fontScheme>
    <a:fmtScheme name="Advantage">
      <a: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40000"/>
                <a:alpha val="100000"/>
                <a:satMod val="150000"/>
                <a:lumMod val="100000"/>
              </a:schemeClr>
            </a:gs>
            <a:gs pos="100000">
              <a:schemeClr val="phClr">
                <a:tint val="70000"/>
                <a:shade val="100000"/>
                <a:alpha val="100000"/>
                <a:satMod val="200000"/>
                <a:lumMod val="100000"/>
              </a:schemeClr>
            </a:gs>
          </a:gsLst>
          <a:lin ang="6000000" scaled="1"/>
        </a:gradFill>
        <a:gradFill rotWithShape="1">
          <a:gsLst>
            <a:gs pos="0">
              <a:schemeClr val="phClr">
                <a:shade val="40000"/>
                <a:alpha val="100000"/>
                <a:satMod val="150000"/>
                <a:lumMod val="100000"/>
              </a:schemeClr>
            </a:gs>
            <a:gs pos="100000">
              <a:schemeClr val="phClr">
                <a:tint val="70000"/>
                <a:shade val="100000"/>
                <a:alpha val="100000"/>
                <a:satMod val="200000"/>
                <a:lumMod val="100000"/>
              </a:schemeClr>
            </a:gs>
          </a:gsLst>
          <a:lin ang="5400000" scaled="1"/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50800" dist="25400" dir="13500000">
              <a:srgbClr val="FFFFFF">
                <a:alpha val="75000"/>
              </a:srgbClr>
            </a:innerShdw>
            <a:outerShdw blurRad="63500" dist="25400" dir="5400000" rotWithShape="0">
              <a:srgbClr val="808080">
                <a:alpha val="75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twoPt" dir="tl">
              <a:rot lat="0" lon="0" rev="4500000"/>
            </a:lightRig>
          </a:scene3d>
          <a:sp3d>
            <a:bevelT w="635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1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eması">
  <a:themeElements>
    <a:clrScheme name="Ofis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is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Advantage.thmx</Template>
  <TotalTime>296</TotalTime>
  <Words>351</Words>
  <Application>Microsoft Macintosh PowerPoint</Application>
  <PresentationFormat>Ekran Gösterisi (4:3)</PresentationFormat>
  <Paragraphs>31</Paragraphs>
  <Slides>7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11" baseType="lpstr">
      <vt:lpstr>Calibri</vt:lpstr>
      <vt:lpstr>Rockwell</vt:lpstr>
      <vt:lpstr>Wingdings</vt:lpstr>
      <vt:lpstr>Advantage</vt:lpstr>
      <vt:lpstr>Ağız, Diş ve Çene Cerrahisi</vt:lpstr>
      <vt:lpstr>Biyopsi</vt:lpstr>
      <vt:lpstr>Kemik İçi İmplant Uygulaması</vt:lpstr>
      <vt:lpstr>PowerPoint Sunusu</vt:lpstr>
      <vt:lpstr>PowerPoint Sunusu</vt:lpstr>
      <vt:lpstr>PowerPoint Sunusu</vt:lpstr>
      <vt:lpstr>PowerPoint Sunusu</vt:lpstr>
    </vt:vector>
  </TitlesOfParts>
  <Company>dentistry</Company>
  <LinksUpToDate>false</LinksUpToDate>
  <SharedDoc>false</SharedDoc>
  <HyperlinksChanged>false</HyperlinksChanged>
  <AppVersion>15.0030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Ağız, Diş ve Çene Cerrahisi</dc:title>
  <dc:creator>Poyzan Bozkurt</dc:creator>
  <cp:lastModifiedBy>yurttutan</cp:lastModifiedBy>
  <cp:revision>23</cp:revision>
  <dcterms:created xsi:type="dcterms:W3CDTF">2016-09-22T08:36:03Z</dcterms:created>
  <dcterms:modified xsi:type="dcterms:W3CDTF">2018-06-02T15:34:09Z</dcterms:modified>
</cp:coreProperties>
</file>