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-398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205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5344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4906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536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2212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686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8423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7031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048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585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7407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5254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TAR322 OSMANLI İMPARATORLUĞU’NDA YENİLEŞME HAREKETLERİ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903890"/>
            <a:ext cx="9144000" cy="435391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6839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847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8.Hafta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97572"/>
            <a:ext cx="9144000" cy="3660228"/>
          </a:xfrm>
        </p:spPr>
        <p:txBody>
          <a:bodyPr>
            <a:normAutofit/>
          </a:bodyPr>
          <a:lstStyle/>
          <a:p>
            <a:r>
              <a:rPr lang="tr-TR" b="1" smtClean="0">
                <a:solidFill>
                  <a:schemeClr val="accent1"/>
                </a:solidFill>
              </a:rPr>
              <a:t>VİZE SINAVI HAFTASIDIR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91122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9</Words>
  <Application>Microsoft Office PowerPoint</Application>
  <PresentationFormat>Özel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TAR322 OSMANLI İMPARATORLUĞU’NDA YENİLEŞME HAREKETLERİ</vt:lpstr>
      <vt:lpstr>8.Hafta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Bekir Koç</dc:creator>
  <cp:lastModifiedBy>win10</cp:lastModifiedBy>
  <cp:revision>157</cp:revision>
  <dcterms:created xsi:type="dcterms:W3CDTF">2018-08-08T12:07:43Z</dcterms:created>
  <dcterms:modified xsi:type="dcterms:W3CDTF">2020-05-06T11:05:33Z</dcterms:modified>
</cp:coreProperties>
</file>