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yD-LXvDJ6I&amp;t=215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Fj4_vXmyj4&amp;t=1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-KMmBBDhX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QT7ITv9Ec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LWoLykSSa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w4aGcmirc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Fj4_vXmyj4&amp;t=1s" TargetMode="External"/><Relationship Id="rId7" Type="http://schemas.openxmlformats.org/officeDocument/2006/relationships/hyperlink" Target="https://www.youtube.com/watch?v=dw4aGcmircA" TargetMode="External"/><Relationship Id="rId2" Type="http://schemas.openxmlformats.org/officeDocument/2006/relationships/hyperlink" Target="https://youtu.be/myD-LXvDJ6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0LWoLykSSaQ" TargetMode="External"/><Relationship Id="rId5" Type="http://schemas.openxmlformats.org/officeDocument/2006/relationships/hyperlink" Target="https://www.youtube.com/watch?v=8QT7ITv9Ecs" TargetMode="External"/><Relationship Id="rId4" Type="http://schemas.openxmlformats.org/officeDocument/2006/relationships/hyperlink" Target="https://www.youtube.com/watch?v=S-KMmBBDhX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tr-TR" dirty="0"/>
              <a:t>Chopin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75656" y="1700808"/>
            <a:ext cx="6400800" cy="4896544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Resim 3" descr="chopin ile ilgili gÃ¶rsel sonucu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556792"/>
            <a:ext cx="4464496" cy="4814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1114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Wszystko, co powinieneś wiedzieć o Fryderyku Chopinie!</a:t>
            </a:r>
            <a:br>
              <a:rPr lang="pl-PL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https://www.youtube.com/watch?v=myD-LXvDJ6I&amp;t=215s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4556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20 </a:t>
            </a:r>
            <a:r>
              <a:rPr lang="tr-TR" dirty="0" err="1"/>
              <a:t>faktów</a:t>
            </a:r>
            <a:r>
              <a:rPr lang="tr-TR" dirty="0"/>
              <a:t> o CHOPINIE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https://www.youtube.com/watch?v=wFj4_vXmyj4&amp;t=1s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9762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Etiuda</a:t>
            </a:r>
            <a:r>
              <a:rPr lang="tr-TR" dirty="0"/>
              <a:t> C-</a:t>
            </a:r>
            <a:r>
              <a:rPr lang="tr-TR" dirty="0" err="1"/>
              <a:t>moll</a:t>
            </a:r>
            <a:r>
              <a:rPr lang="tr-TR" dirty="0"/>
              <a:t> op. 10 </a:t>
            </a:r>
            <a:r>
              <a:rPr lang="tr-TR" dirty="0" err="1"/>
              <a:t>nr</a:t>
            </a:r>
            <a:r>
              <a:rPr lang="tr-TR" dirty="0"/>
              <a:t>. 12 (</a:t>
            </a:r>
            <a:r>
              <a:rPr lang="tr-TR" dirty="0" err="1"/>
              <a:t>Rewolucyjna</a:t>
            </a:r>
            <a:r>
              <a:rPr lang="tr-TR" dirty="0"/>
              <a:t>)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https://www.youtube.com/watch?v=S-KMmBBDhXI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982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Polonaise</a:t>
            </a:r>
            <a:r>
              <a:rPr lang="tr-TR" dirty="0"/>
              <a:t>, Op. 53 (</a:t>
            </a:r>
            <a:r>
              <a:rPr lang="tr-TR" dirty="0" err="1"/>
              <a:t>Kissin</a:t>
            </a:r>
            <a:r>
              <a:rPr lang="tr-TR" dirty="0"/>
              <a:t>)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https://www.youtube.com/watch?v=8QT7ITv9Ecs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4559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preludium deszczowe des-dur op.28 nr 15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https://www.youtube.com/watch?v=0LWoLykSSaQ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8854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Sonata No.2 in B-flat minor, Op.35 (Pogorelich, Fialkowska)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https://www.youtube.com/watch?v=dw4aGcmircA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9449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youtu.be/myD-LXvDJ6I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www.youtube.com/watch?v=wFj4_vXmyj4&amp;t=1s</a:t>
            </a:r>
            <a:endParaRPr lang="tr-TR" dirty="0" smtClean="0"/>
          </a:p>
          <a:p>
            <a:r>
              <a:rPr lang="tr-TR" dirty="0">
                <a:hlinkClick r:id="rId4"/>
              </a:rPr>
              <a:t>https://www.youtube.com/watch?v=S-KMmBBDhXI</a:t>
            </a:r>
            <a:endParaRPr lang="tr-TR" dirty="0"/>
          </a:p>
          <a:p>
            <a:r>
              <a:rPr lang="tr-TR" dirty="0">
                <a:hlinkClick r:id="rId5"/>
              </a:rPr>
              <a:t>https://www.youtube.com/watch?v=8QT7ITv9Ecs</a:t>
            </a:r>
            <a:endParaRPr lang="tr-TR" dirty="0"/>
          </a:p>
          <a:p>
            <a:r>
              <a:rPr lang="tr-TR" dirty="0">
                <a:hlinkClick r:id="rId6"/>
              </a:rPr>
              <a:t>https://www.youtube.com/watch?v=0LWoLykSSaQ</a:t>
            </a:r>
            <a:endParaRPr lang="tr-TR" dirty="0"/>
          </a:p>
          <a:p>
            <a:endParaRPr lang="tr-TR" dirty="0" smtClean="0"/>
          </a:p>
          <a:p>
            <a:r>
              <a:rPr lang="tr-TR" dirty="0">
                <a:hlinkClick r:id="rId7"/>
              </a:rPr>
              <a:t>https://www.youtube.com/watch?v=dw4aGcmircA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84819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88</Words>
  <Application>Microsoft Office PowerPoint</Application>
  <PresentationFormat>Ekran Gösterisi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Chopin</vt:lpstr>
      <vt:lpstr>Wszystko, co powinieneś wiedzieć o Fryderyku Chopinie! </vt:lpstr>
      <vt:lpstr>20 faktów o CHOPINIE </vt:lpstr>
      <vt:lpstr>Etiuda C-moll op. 10 nr. 12 (Rewolucyjna) </vt:lpstr>
      <vt:lpstr>Polonaise, Op. 53 (Kissin) </vt:lpstr>
      <vt:lpstr>preludium deszczowe des-dur op.28 nr 15</vt:lpstr>
      <vt:lpstr>Sonata No.2 in B-flat minor, Op.35 (Pogorelich, Fialkowska)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Chopin</dc:title>
  <dc:creator>nevra vardal</dc:creator>
  <cp:lastModifiedBy>nevra vardal</cp:lastModifiedBy>
  <cp:revision>3</cp:revision>
  <dcterms:created xsi:type="dcterms:W3CDTF">2020-05-22T10:07:50Z</dcterms:created>
  <dcterms:modified xsi:type="dcterms:W3CDTF">2020-05-22T11:37:19Z</dcterms:modified>
</cp:coreProperties>
</file>