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3" r:id="rId3"/>
    <p:sldId id="258" r:id="rId4"/>
    <p:sldId id="259" r:id="rId5"/>
    <p:sldId id="260" r:id="rId6"/>
    <p:sldId id="261" r:id="rId7"/>
    <p:sldId id="262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2" r:id="rId16"/>
    <p:sldId id="273" r:id="rId17"/>
    <p:sldId id="274" r:id="rId18"/>
    <p:sldId id="275" r:id="rId1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50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14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CC139ECC-8D3B-4006-BEE2-B03F70B22C45}" type="datetimeFigureOut">
              <a:rPr lang="tr-TR" smtClean="0"/>
              <a:t>31.3.2018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0E61764F-1801-4098-9369-7ACF05819ABA}" type="slidenum">
              <a:rPr lang="tr-TR" smtClean="0"/>
              <a:t>‹#›</a:t>
            </a:fld>
            <a:endParaRPr lang="tr-TR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327372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139ECC-8D3B-4006-BEE2-B03F70B22C45}" type="datetimeFigureOut">
              <a:rPr lang="tr-TR" smtClean="0"/>
              <a:t>31.3.2018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61764F-1801-4098-9369-7ACF05819AB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152881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139ECC-8D3B-4006-BEE2-B03F70B22C45}" type="datetimeFigureOut">
              <a:rPr lang="tr-TR" smtClean="0"/>
              <a:t>31.3.2018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61764F-1801-4098-9369-7ACF05819ABA}" type="slidenum">
              <a:rPr lang="tr-TR" smtClean="0"/>
              <a:t>‹#›</a:t>
            </a:fld>
            <a:endParaRPr lang="tr-TR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809825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139ECC-8D3B-4006-BEE2-B03F70B22C45}" type="datetimeFigureOut">
              <a:rPr lang="tr-TR" smtClean="0"/>
              <a:t>31.3.2018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61764F-1801-4098-9369-7ACF05819ABA}" type="slidenum">
              <a:rPr lang="tr-TR" smtClean="0"/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7029303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139ECC-8D3B-4006-BEE2-B03F70B22C45}" type="datetimeFigureOut">
              <a:rPr lang="tr-TR" smtClean="0"/>
              <a:t>31.3.2018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61764F-1801-4098-9369-7ACF05819AB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651480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139ECC-8D3B-4006-BEE2-B03F70B22C45}" type="datetimeFigureOut">
              <a:rPr lang="tr-TR" smtClean="0"/>
              <a:t>31.3.2018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61764F-1801-4098-9369-7ACF05819ABA}" type="slidenum">
              <a:rPr lang="tr-TR" smtClean="0"/>
              <a:t>‹#›</a:t>
            </a:fld>
            <a:endParaRPr lang="tr-TR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3534321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139ECC-8D3B-4006-BEE2-B03F70B22C45}" type="datetimeFigureOut">
              <a:rPr lang="tr-TR" smtClean="0"/>
              <a:t>31.3.2018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61764F-1801-4098-9369-7ACF05819ABA}" type="slidenum">
              <a:rPr lang="tr-TR" smtClean="0"/>
              <a:t>‹#›</a:t>
            </a:fld>
            <a:endParaRPr lang="tr-TR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2856463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139ECC-8D3B-4006-BEE2-B03F70B22C45}" type="datetimeFigureOut">
              <a:rPr lang="tr-TR" smtClean="0"/>
              <a:t>31.3.2018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61764F-1801-4098-9369-7ACF05819ABA}" type="slidenum">
              <a:rPr lang="tr-TR" smtClean="0"/>
              <a:t>‹#›</a:t>
            </a:fld>
            <a:endParaRPr lang="tr-TR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8088458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139ECC-8D3B-4006-BEE2-B03F70B22C45}" type="datetimeFigureOut">
              <a:rPr lang="tr-TR" smtClean="0"/>
              <a:t>31.3.2018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61764F-1801-4098-9369-7ACF05819ABA}" type="slidenum">
              <a:rPr lang="tr-TR" smtClean="0"/>
              <a:t>‹#›</a:t>
            </a:fld>
            <a:endParaRPr lang="tr-TR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141886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139ECC-8D3B-4006-BEE2-B03F70B22C45}" type="datetimeFigureOut">
              <a:rPr lang="tr-TR" smtClean="0"/>
              <a:t>31.3.2018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61764F-1801-4098-9369-7ACF05819AB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740777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139ECC-8D3B-4006-BEE2-B03F70B22C45}" type="datetimeFigureOut">
              <a:rPr lang="tr-TR" smtClean="0"/>
              <a:t>31.3.2018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61764F-1801-4098-9369-7ACF05819ABA}" type="slidenum">
              <a:rPr lang="tr-TR" smtClean="0"/>
              <a:t>‹#›</a:t>
            </a:fld>
            <a:endParaRPr lang="tr-TR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245177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139ECC-8D3B-4006-BEE2-B03F70B22C45}" type="datetimeFigureOut">
              <a:rPr lang="tr-TR" smtClean="0"/>
              <a:t>31.3.2018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61764F-1801-4098-9369-7ACF05819AB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17222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139ECC-8D3B-4006-BEE2-B03F70B22C45}" type="datetimeFigureOut">
              <a:rPr lang="tr-TR" smtClean="0"/>
              <a:t>31.3.2018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61764F-1801-4098-9369-7ACF05819ABA}" type="slidenum">
              <a:rPr lang="tr-TR" smtClean="0"/>
              <a:t>‹#›</a:t>
            </a:fld>
            <a:endParaRPr lang="tr-TR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121199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139ECC-8D3B-4006-BEE2-B03F70B22C45}" type="datetimeFigureOut">
              <a:rPr lang="tr-TR" smtClean="0"/>
              <a:t>31.3.2018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61764F-1801-4098-9369-7ACF05819ABA}" type="slidenum">
              <a:rPr lang="tr-TR" smtClean="0"/>
              <a:t>‹#›</a:t>
            </a:fld>
            <a:endParaRPr lang="tr-TR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51188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139ECC-8D3B-4006-BEE2-B03F70B22C45}" type="datetimeFigureOut">
              <a:rPr lang="tr-TR" smtClean="0"/>
              <a:t>31.3.2018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61764F-1801-4098-9369-7ACF05819AB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564051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139ECC-8D3B-4006-BEE2-B03F70B22C45}" type="datetimeFigureOut">
              <a:rPr lang="tr-TR" smtClean="0"/>
              <a:t>31.3.2018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61764F-1801-4098-9369-7ACF05819ABA}" type="slidenum">
              <a:rPr lang="tr-TR" smtClean="0"/>
              <a:t>‹#›</a:t>
            </a:fld>
            <a:endParaRPr lang="tr-TR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111304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139ECC-8D3B-4006-BEE2-B03F70B22C45}" type="datetimeFigureOut">
              <a:rPr lang="tr-TR" smtClean="0"/>
              <a:t>31.3.2018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61764F-1801-4098-9369-7ACF05819AB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756704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CC139ECC-8D3B-4006-BEE2-B03F70B22C45}" type="datetimeFigureOut">
              <a:rPr lang="tr-TR" smtClean="0"/>
              <a:t>31.3.2018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0E61764F-1801-4098-9369-7ACF05819AB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748769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err="1" smtClean="0"/>
              <a:t>Transpoze</a:t>
            </a:r>
            <a:r>
              <a:rPr lang="tr-TR" dirty="0" smtClean="0"/>
              <a:t> ve Hapşu Şarkısı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6730097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Akor</a:t>
            </a:r>
            <a:r>
              <a:rPr lang="tr-TR" dirty="0" smtClean="0"/>
              <a:t> Dereceleri</a:t>
            </a:r>
            <a:endParaRPr lang="tr-TR" dirty="0"/>
          </a:p>
        </p:txBody>
      </p:sp>
      <p:pic>
        <p:nvPicPr>
          <p:cNvPr id="5" name="İçerik Yer Tutucusu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1887" y="3898234"/>
            <a:ext cx="6508225" cy="636332"/>
          </a:xfrm>
        </p:spPr>
      </p:pic>
    </p:spTree>
    <p:extLst>
      <p:ext uri="{BB962C8B-B14F-4D97-AF65-F5344CB8AC3E}">
        <p14:creationId xmlns:p14="http://schemas.microsoft.com/office/powerpoint/2010/main" val="875486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</a:t>
            </a:r>
            <a:endParaRPr lang="tr-TR" dirty="0"/>
          </a:p>
        </p:txBody>
      </p:sp>
      <p:pic>
        <p:nvPicPr>
          <p:cNvPr id="5" name="İçerik Yer Tutucusu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6778" y="2557463"/>
            <a:ext cx="5898444" cy="3317875"/>
          </a:xfrm>
        </p:spPr>
      </p:pic>
    </p:spTree>
    <p:extLst>
      <p:ext uri="{BB962C8B-B14F-4D97-AF65-F5344CB8AC3E}">
        <p14:creationId xmlns:p14="http://schemas.microsoft.com/office/powerpoint/2010/main" val="1821640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E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6778" y="2557463"/>
            <a:ext cx="5898444" cy="3317875"/>
          </a:xfrm>
        </p:spPr>
      </p:pic>
    </p:spTree>
    <p:extLst>
      <p:ext uri="{BB962C8B-B14F-4D97-AF65-F5344CB8AC3E}">
        <p14:creationId xmlns:p14="http://schemas.microsoft.com/office/powerpoint/2010/main" val="421448771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6778" y="2557463"/>
            <a:ext cx="5898444" cy="3317875"/>
          </a:xfrm>
        </p:spPr>
      </p:pic>
    </p:spTree>
    <p:extLst>
      <p:ext uri="{BB962C8B-B14F-4D97-AF65-F5344CB8AC3E}">
        <p14:creationId xmlns:p14="http://schemas.microsoft.com/office/powerpoint/2010/main" val="19798752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Ses Sınırları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1900" y="2963863"/>
            <a:ext cx="4648200" cy="2505075"/>
          </a:xfrm>
        </p:spPr>
      </p:pic>
    </p:spTree>
    <p:extLst>
      <p:ext uri="{BB962C8B-B14F-4D97-AF65-F5344CB8AC3E}">
        <p14:creationId xmlns:p14="http://schemas.microsoft.com/office/powerpoint/2010/main" val="408039041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 </a:t>
            </a:r>
            <a:r>
              <a:rPr lang="tr-TR" dirty="0" err="1" smtClean="0"/>
              <a:t>min</a:t>
            </a:r>
            <a:r>
              <a:rPr lang="tr-TR" dirty="0" smtClean="0"/>
              <a:t> dizisi</a:t>
            </a:r>
            <a:endParaRPr lang="tr-TR" dirty="0"/>
          </a:p>
        </p:txBody>
      </p:sp>
      <p:pic>
        <p:nvPicPr>
          <p:cNvPr id="8" name="İçerik Yer Tutucusu 7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1887" y="3945487"/>
            <a:ext cx="6508225" cy="541827"/>
          </a:xfrm>
        </p:spPr>
      </p:pic>
    </p:spTree>
    <p:extLst>
      <p:ext uri="{BB962C8B-B14F-4D97-AF65-F5344CB8AC3E}">
        <p14:creationId xmlns:p14="http://schemas.microsoft.com/office/powerpoint/2010/main" val="210771281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Diyez işareti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7250" y="2787650"/>
            <a:ext cx="2857500" cy="2857500"/>
          </a:xfrm>
        </p:spPr>
      </p:pic>
    </p:spTree>
    <p:extLst>
      <p:ext uri="{BB962C8B-B14F-4D97-AF65-F5344CB8AC3E}">
        <p14:creationId xmlns:p14="http://schemas.microsoft.com/office/powerpoint/2010/main" val="281135262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2738" y="2557463"/>
            <a:ext cx="4866523" cy="3317875"/>
          </a:xfrm>
        </p:spPr>
      </p:pic>
    </p:spTree>
    <p:extLst>
      <p:ext uri="{BB962C8B-B14F-4D97-AF65-F5344CB8AC3E}">
        <p14:creationId xmlns:p14="http://schemas.microsoft.com/office/powerpoint/2010/main" val="316489591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Parmak konumu</a:t>
            </a:r>
            <a:endParaRPr lang="tr-TR" dirty="0"/>
          </a:p>
        </p:txBody>
      </p:sp>
      <p:pic>
        <p:nvPicPr>
          <p:cNvPr id="5" name="İçerik Yer Tutucusu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3146778" y="2557463"/>
            <a:ext cx="5898444" cy="3317875"/>
          </a:xfrm>
        </p:spPr>
      </p:pic>
    </p:spTree>
    <p:extLst>
      <p:ext uri="{BB962C8B-B14F-4D97-AF65-F5344CB8AC3E}">
        <p14:creationId xmlns:p14="http://schemas.microsoft.com/office/powerpoint/2010/main" val="3807028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C dizisi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1887" y="3973838"/>
            <a:ext cx="6508225" cy="485124"/>
          </a:xfrm>
        </p:spPr>
      </p:pic>
    </p:spTree>
    <p:extLst>
      <p:ext uri="{BB962C8B-B14F-4D97-AF65-F5344CB8AC3E}">
        <p14:creationId xmlns:p14="http://schemas.microsoft.com/office/powerpoint/2010/main" val="33534321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C </a:t>
            </a:r>
            <a:r>
              <a:rPr lang="tr-TR" dirty="0" err="1" smtClean="0"/>
              <a:t>maj</a:t>
            </a:r>
            <a:r>
              <a:rPr lang="tr-TR" dirty="0" smtClean="0"/>
              <a:t> aralıklar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1887" y="3828931"/>
            <a:ext cx="6508225" cy="774939"/>
          </a:xfrm>
        </p:spPr>
      </p:pic>
    </p:spTree>
    <p:extLst>
      <p:ext uri="{BB962C8B-B14F-4D97-AF65-F5344CB8AC3E}">
        <p14:creationId xmlns:p14="http://schemas.microsoft.com/office/powerpoint/2010/main" val="3840705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 </a:t>
            </a:r>
            <a:r>
              <a:rPr lang="tr-TR" dirty="0" err="1" smtClean="0"/>
              <a:t>maj</a:t>
            </a:r>
            <a:r>
              <a:rPr lang="tr-TR" dirty="0" smtClean="0"/>
              <a:t> aralıklar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1887" y="3828931"/>
            <a:ext cx="6508225" cy="774939"/>
          </a:xfrm>
        </p:spPr>
      </p:pic>
    </p:spTree>
    <p:extLst>
      <p:ext uri="{BB962C8B-B14F-4D97-AF65-F5344CB8AC3E}">
        <p14:creationId xmlns:p14="http://schemas.microsoft.com/office/powerpoint/2010/main" val="6567870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 </a:t>
            </a:r>
            <a:r>
              <a:rPr lang="tr-TR" dirty="0" err="1" smtClean="0"/>
              <a:t>maj</a:t>
            </a:r>
            <a:r>
              <a:rPr lang="tr-TR" dirty="0" smtClean="0"/>
              <a:t> dizi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1887" y="3945487"/>
            <a:ext cx="6508225" cy="541827"/>
          </a:xfrm>
        </p:spPr>
      </p:pic>
    </p:spTree>
    <p:extLst>
      <p:ext uri="{BB962C8B-B14F-4D97-AF65-F5344CB8AC3E}">
        <p14:creationId xmlns:p14="http://schemas.microsoft.com/office/powerpoint/2010/main" val="12816137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C ve A </a:t>
            </a:r>
            <a:r>
              <a:rPr lang="tr-TR" dirty="0" err="1" smtClean="0"/>
              <a:t>maj</a:t>
            </a:r>
            <a:r>
              <a:rPr lang="tr-TR" dirty="0" smtClean="0"/>
              <a:t> dizileri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8737" y="3425711"/>
            <a:ext cx="6514526" cy="1581379"/>
          </a:xfrm>
        </p:spPr>
      </p:pic>
    </p:spTree>
    <p:extLst>
      <p:ext uri="{BB962C8B-B14F-4D97-AF65-F5344CB8AC3E}">
        <p14:creationId xmlns:p14="http://schemas.microsoft.com/office/powerpoint/2010/main" val="19114687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Aralıklar</a:t>
            </a:r>
            <a:endParaRPr lang="tr-TR" dirty="0"/>
          </a:p>
        </p:txBody>
      </p:sp>
      <p:pic>
        <p:nvPicPr>
          <p:cNvPr id="5" name="İçerik Yer Tutucusu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8737" y="3189449"/>
            <a:ext cx="6514526" cy="2053903"/>
          </a:xfrm>
        </p:spPr>
      </p:pic>
    </p:spTree>
    <p:extLst>
      <p:ext uri="{BB962C8B-B14F-4D97-AF65-F5344CB8AC3E}">
        <p14:creationId xmlns:p14="http://schemas.microsoft.com/office/powerpoint/2010/main" val="1173471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Parmak numaraları C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1887" y="3936036"/>
            <a:ext cx="6508225" cy="560728"/>
          </a:xfrm>
        </p:spPr>
      </p:pic>
    </p:spTree>
    <p:extLst>
      <p:ext uri="{BB962C8B-B14F-4D97-AF65-F5344CB8AC3E}">
        <p14:creationId xmlns:p14="http://schemas.microsoft.com/office/powerpoint/2010/main" val="72754209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Parmak numaraları </a:t>
            </a:r>
            <a:r>
              <a:rPr lang="tr-TR" dirty="0" smtClean="0"/>
              <a:t>A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1887" y="3904535"/>
            <a:ext cx="6508225" cy="623731"/>
          </a:xfrm>
        </p:spPr>
      </p:pic>
    </p:spTree>
    <p:extLst>
      <p:ext uri="{BB962C8B-B14F-4D97-AF65-F5344CB8AC3E}">
        <p14:creationId xmlns:p14="http://schemas.microsoft.com/office/powerpoint/2010/main" val="96707593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k">
  <a:themeElements>
    <a:clrScheme name="Organik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k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k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188</TotalTime>
  <Words>41</Words>
  <Application>Microsoft Office PowerPoint</Application>
  <PresentationFormat>Geniş ekran</PresentationFormat>
  <Paragraphs>17</Paragraphs>
  <Slides>18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18</vt:i4>
      </vt:variant>
    </vt:vector>
  </HeadingPairs>
  <TitlesOfParts>
    <vt:vector size="21" baseType="lpstr">
      <vt:lpstr>Arial</vt:lpstr>
      <vt:lpstr>Garamond</vt:lpstr>
      <vt:lpstr>Organik</vt:lpstr>
      <vt:lpstr>Transpoze ve Hapşu Şarkısı</vt:lpstr>
      <vt:lpstr>C dizisi</vt:lpstr>
      <vt:lpstr>C maj aralıklar</vt:lpstr>
      <vt:lpstr>A maj aralıklar</vt:lpstr>
      <vt:lpstr>A maj dizi</vt:lpstr>
      <vt:lpstr>C ve A maj dizileri</vt:lpstr>
      <vt:lpstr>Aralıklar</vt:lpstr>
      <vt:lpstr>Parmak numaraları C</vt:lpstr>
      <vt:lpstr>Parmak numaraları A</vt:lpstr>
      <vt:lpstr>Akor Dereceleri</vt:lpstr>
      <vt:lpstr>A</vt:lpstr>
      <vt:lpstr>E</vt:lpstr>
      <vt:lpstr>D</vt:lpstr>
      <vt:lpstr>Ses Sınırları</vt:lpstr>
      <vt:lpstr>A min dizisi</vt:lpstr>
      <vt:lpstr>Diyez işareti</vt:lpstr>
      <vt:lpstr>PowerPoint Sunusu</vt:lpstr>
      <vt:lpstr>Parmak konumu</vt:lpstr>
    </vt:vector>
  </TitlesOfParts>
  <Company>MOTUN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Transpoze ve Hapşu Şarkısı</dc:title>
  <dc:creator>svr</dc:creator>
  <cp:lastModifiedBy>svr</cp:lastModifiedBy>
  <cp:revision>2</cp:revision>
  <dcterms:created xsi:type="dcterms:W3CDTF">2018-03-31T12:15:11Z</dcterms:created>
  <dcterms:modified xsi:type="dcterms:W3CDTF">2018-03-31T15:24:01Z</dcterms:modified>
</cp:coreProperties>
</file>