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6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dirty="0" smtClean="0"/>
              <a:t>C Programlama Dili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Break ve </a:t>
            </a:r>
            <a:r>
              <a:rPr lang="tr-TR" dirty="0" err="1" smtClean="0"/>
              <a:t>Continue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Break deyimi kullanıldığı döngüyü sonlandırır.</a:t>
            </a:r>
          </a:p>
          <a:p>
            <a:r>
              <a:rPr lang="tr-TR" dirty="0" err="1" smtClean="0"/>
              <a:t>Continue</a:t>
            </a:r>
            <a:r>
              <a:rPr lang="tr-TR" dirty="0" smtClean="0"/>
              <a:t> deyimi ise kullanıldığı noktadan döngü sonuna kadar olan işlemleri atlar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83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Alt programlara fonksiyon denir. Her fonksiyon alt programları yapmak için tasarlanır ve gerektiğinde çağrılır.</a:t>
            </a:r>
          </a:p>
          <a:p>
            <a:r>
              <a:rPr lang="tr-TR" dirty="0" smtClean="0"/>
              <a:t>[geri dönüş türü] &lt;fonksiyon ismi&gt; (tür parametre 1,tür parametre 2)</a:t>
            </a:r>
          </a:p>
          <a:p>
            <a:r>
              <a:rPr lang="tr-TR" dirty="0" smtClean="0"/>
              <a:t>{</a:t>
            </a:r>
          </a:p>
          <a:p>
            <a:r>
              <a:rPr lang="tr-TR" dirty="0" smtClean="0"/>
              <a:t>//komutlar</a:t>
            </a:r>
          </a:p>
          <a:p>
            <a:r>
              <a:rPr lang="tr-TR" smtClean="0"/>
              <a:t>Return </a:t>
            </a:r>
            <a:endParaRPr lang="tr-TR" dirty="0"/>
          </a:p>
          <a:p>
            <a:endParaRPr lang="tr-TR" dirty="0" smtClean="0"/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4422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 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Türleri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314547"/>
              </p:ext>
            </p:extLst>
          </p:nvPr>
        </p:nvGraphicFramePr>
        <p:xfrm>
          <a:off x="1195815" y="1895690"/>
          <a:ext cx="9959864" cy="3979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9932">
                  <a:extLst>
                    <a:ext uri="{9D8B030D-6E8A-4147-A177-3AD203B41FA5}">
                      <a16:colId xmlns:a16="http://schemas.microsoft.com/office/drawing/2014/main" val="1490688492"/>
                    </a:ext>
                  </a:extLst>
                </a:gridCol>
                <a:gridCol w="4979932">
                  <a:extLst>
                    <a:ext uri="{9D8B030D-6E8A-4147-A177-3AD203B41FA5}">
                      <a16:colId xmlns:a16="http://schemas.microsoft.com/office/drawing/2014/main" val="3397784720"/>
                    </a:ext>
                  </a:extLst>
                </a:gridCol>
              </a:tblGrid>
              <a:tr h="663325">
                <a:tc>
                  <a:txBody>
                    <a:bodyPr/>
                    <a:lstStyle/>
                    <a:p>
                      <a:r>
                        <a:rPr lang="tr-TR" dirty="0" smtClean="0"/>
                        <a:t>Veri Türü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198211"/>
                  </a:ext>
                </a:extLst>
              </a:tr>
              <a:tr h="663325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short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Kısa tamsayı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142716"/>
                  </a:ext>
                </a:extLst>
              </a:tr>
              <a:tr h="663325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char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Karakter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943961"/>
                  </a:ext>
                </a:extLst>
              </a:tr>
              <a:tr h="663325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int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Tam 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845413"/>
                  </a:ext>
                </a:extLst>
              </a:tr>
              <a:tr h="663325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long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Uzun</a:t>
                      </a:r>
                      <a:r>
                        <a:rPr lang="tr-TR" baseline="0" dirty="0" smtClean="0"/>
                        <a:t> Tamsayı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851616"/>
                  </a:ext>
                </a:extLst>
              </a:tr>
              <a:tr h="663325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float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Ondalıklı</a:t>
                      </a:r>
                      <a:r>
                        <a:rPr lang="tr-TR" dirty="0" smtClean="0"/>
                        <a:t> 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988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261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 Tanımlama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&lt;veri türü&gt; &lt;değişken ismi&gt;</a:t>
            </a:r>
          </a:p>
          <a:p>
            <a:r>
              <a:rPr lang="tr-TR" dirty="0" err="1" smtClean="0"/>
              <a:t>int</a:t>
            </a:r>
            <a:r>
              <a:rPr lang="tr-TR" dirty="0" smtClean="0"/>
              <a:t> </a:t>
            </a:r>
            <a:r>
              <a:rPr lang="tr-TR" dirty="0" err="1" smtClean="0"/>
              <a:t>a,b</a:t>
            </a:r>
            <a:r>
              <a:rPr lang="tr-TR" dirty="0" smtClean="0"/>
              <a:t>;</a:t>
            </a:r>
          </a:p>
          <a:p>
            <a:r>
              <a:rPr lang="tr-TR" dirty="0" err="1" smtClean="0"/>
              <a:t>float</a:t>
            </a:r>
            <a:r>
              <a:rPr lang="tr-TR" dirty="0" smtClean="0"/>
              <a:t> x;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Değişken Tanımlama Kuralları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Değişken isminin ilk harfi </a:t>
            </a:r>
            <a:r>
              <a:rPr lang="tr-TR" dirty="0" err="1" smtClean="0"/>
              <a:t>alfanümerik</a:t>
            </a:r>
            <a:r>
              <a:rPr lang="tr-TR" dirty="0" smtClean="0"/>
              <a:t> yada _ ile başlamalıdır.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Değişken isminin içerisinde boşluk, özel karakter yada Türkçe karakter olmamalıdır.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Değişken ismi </a:t>
            </a:r>
            <a:r>
              <a:rPr lang="tr-TR" dirty="0" err="1" smtClean="0"/>
              <a:t>keyword</a:t>
            </a:r>
            <a:r>
              <a:rPr lang="tr-TR" dirty="0" smtClean="0"/>
              <a:t> olamaz.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759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Operatörler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Aritmetik Operatörler</a:t>
            </a:r>
          </a:p>
          <a:p>
            <a:r>
              <a:rPr lang="tr-TR" dirty="0" smtClean="0"/>
              <a:t>Karşılaştırma Operatörleri</a:t>
            </a:r>
          </a:p>
          <a:p>
            <a:r>
              <a:rPr lang="tr-TR" dirty="0" smtClean="0"/>
              <a:t>Mantıksal Operatörler</a:t>
            </a:r>
          </a:p>
          <a:p>
            <a:r>
              <a:rPr lang="tr-TR" dirty="0" smtClean="0"/>
              <a:t>Bit Operatörleri</a:t>
            </a:r>
          </a:p>
          <a:p>
            <a:r>
              <a:rPr lang="tr-TR" dirty="0" smtClean="0"/>
              <a:t>Bit Değil Operatörü</a:t>
            </a:r>
          </a:p>
          <a:p>
            <a:r>
              <a:rPr lang="tr-TR" dirty="0" smtClean="0"/>
              <a:t>Bit Ve Operatörü</a:t>
            </a:r>
          </a:p>
          <a:p>
            <a:r>
              <a:rPr lang="tr-TR" dirty="0" smtClean="0"/>
              <a:t>Bit Veya Operatörü</a:t>
            </a:r>
          </a:p>
          <a:p>
            <a:r>
              <a:rPr lang="tr-TR" dirty="0" smtClean="0"/>
              <a:t>Bit Özel Veya </a:t>
            </a:r>
            <a:r>
              <a:rPr lang="tr-TR" dirty="0"/>
              <a:t>Operatörü</a:t>
            </a:r>
          </a:p>
        </p:txBody>
      </p:sp>
    </p:spTree>
    <p:extLst>
      <p:ext uri="{BB962C8B-B14F-4D97-AF65-F5344CB8AC3E}">
        <p14:creationId xmlns:p14="http://schemas.microsoft.com/office/powerpoint/2010/main" val="103766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Karar Verme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(şart)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//komutlar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593" y="2123893"/>
            <a:ext cx="3543795" cy="26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0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Switch-Case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switch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(durum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case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1: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//komutlar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break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case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2: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//komutlar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break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case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3: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//komutlar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break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default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;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//komutlar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78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Goto</a:t>
            </a:r>
            <a:r>
              <a:rPr lang="tr-TR" dirty="0" smtClean="0"/>
              <a:t> deyimi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tanıtıcı_sözcük</a:t>
            </a:r>
            <a:r>
              <a:rPr lang="tr-TR" dirty="0"/>
              <a:t> : </a:t>
            </a:r>
            <a:r>
              <a:rPr lang="tr-TR" dirty="0" smtClean="0"/>
              <a:t>deyim</a:t>
            </a:r>
          </a:p>
          <a:p>
            <a:r>
              <a:rPr lang="tr-TR" dirty="0" err="1"/>
              <a:t>goto</a:t>
            </a:r>
            <a:r>
              <a:rPr lang="tr-TR" dirty="0"/>
              <a:t> </a:t>
            </a:r>
            <a:r>
              <a:rPr lang="tr-TR" dirty="0" err="1"/>
              <a:t>tanıtıcı_sözcük</a:t>
            </a:r>
            <a:r>
              <a:rPr lang="tr-TR" dirty="0" smtClean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(i = 0; i &lt; 10; i++)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"Selam\n"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(i == 5)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goto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dur;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dur: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tr-TR" dirty="0" err="1">
                <a:solidFill>
                  <a:srgbClr val="A31515"/>
                </a:solidFill>
                <a:latin typeface="Consolas" panose="020B0609020204030204" pitchFamily="49" charset="0"/>
              </a:rPr>
              <a:t>İslem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A31515"/>
                </a:solidFill>
                <a:latin typeface="Consolas" panose="020B0609020204030204" pitchFamily="49" charset="0"/>
              </a:rPr>
              <a:t>basariyla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 durduruldu"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391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Döngüler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true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//komutlar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i = 0; i &lt;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length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 i++)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//komutlar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460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Döngüler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do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//komutlar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true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389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1092</TotalTime>
  <Words>324</Words>
  <Application>Microsoft Office PowerPoint</Application>
  <PresentationFormat>Geniş ekran</PresentationFormat>
  <Paragraphs>95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Consolas</vt:lpstr>
      <vt:lpstr>Times New Roman</vt:lpstr>
      <vt:lpstr>Wingdings</vt:lpstr>
      <vt:lpstr>temaacik</vt:lpstr>
      <vt:lpstr> C Programlama Dili</vt:lpstr>
      <vt:lpstr>Veri Türleri</vt:lpstr>
      <vt:lpstr>Değişken Tanımlama</vt:lpstr>
      <vt:lpstr>Operatörler</vt:lpstr>
      <vt:lpstr>Karar Verme</vt:lpstr>
      <vt:lpstr>Switch-Case</vt:lpstr>
      <vt:lpstr>Goto deyimi</vt:lpstr>
      <vt:lpstr>Döngüler</vt:lpstr>
      <vt:lpstr>Döngüler</vt:lpstr>
      <vt:lpstr>Break ve Continue</vt:lpstr>
      <vt:lpstr>Fonksiyonlar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43</cp:revision>
  <dcterms:created xsi:type="dcterms:W3CDTF">2017-11-13T19:25:20Z</dcterms:created>
  <dcterms:modified xsi:type="dcterms:W3CDTF">2020-02-10T15:40:37Z</dcterms:modified>
</cp:coreProperties>
</file>