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EBCA-941B-4D64-AD4F-7034608DA2C8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102BC-1E99-4138-96F6-362D56121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5287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EBCA-941B-4D64-AD4F-7034608DA2C8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102BC-1E99-4138-96F6-362D56121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7702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EBCA-941B-4D64-AD4F-7034608DA2C8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102BC-1E99-4138-96F6-362D56121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4656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EBCA-941B-4D64-AD4F-7034608DA2C8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102BC-1E99-4138-96F6-362D56121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5155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EBCA-941B-4D64-AD4F-7034608DA2C8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102BC-1E99-4138-96F6-362D56121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84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EBCA-941B-4D64-AD4F-7034608DA2C8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102BC-1E99-4138-96F6-362D56121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2193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EBCA-941B-4D64-AD4F-7034608DA2C8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102BC-1E99-4138-96F6-362D56121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7904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EBCA-941B-4D64-AD4F-7034608DA2C8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102BC-1E99-4138-96F6-362D56121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9065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EBCA-941B-4D64-AD4F-7034608DA2C8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102BC-1E99-4138-96F6-362D56121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5092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EBCA-941B-4D64-AD4F-7034608DA2C8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102BC-1E99-4138-96F6-362D56121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5356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4EBCA-941B-4D64-AD4F-7034608DA2C8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102BC-1E99-4138-96F6-362D56121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564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4EBCA-941B-4D64-AD4F-7034608DA2C8}" type="datetimeFigureOut">
              <a:rPr lang="tr-TR" smtClean="0"/>
              <a:t>3.9.2021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102BC-1E99-4138-96F6-362D56121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5560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endParaRPr lang="tr-TR" sz="2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Prof.Dr.Barbaros</a:t>
            </a:r>
            <a:r>
              <a:rPr lang="tr-TR" dirty="0" smtClean="0"/>
              <a:t> Özer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1193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88642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tr-TR" sz="3600" b="1" dirty="0"/>
              <a:t>O</a:t>
            </a:r>
            <a:r>
              <a:rPr lang="tr-TR" sz="3600" b="1" dirty="0" smtClean="0"/>
              <a:t>lası sorun kaynak(</a:t>
            </a:r>
            <a:r>
              <a:rPr lang="tr-TR" sz="3600" b="1" dirty="0" err="1" smtClean="0"/>
              <a:t>lar</a:t>
            </a:r>
            <a:r>
              <a:rPr lang="tr-TR" sz="3600" b="1" dirty="0" smtClean="0"/>
              <a:t>)</a:t>
            </a:r>
            <a:r>
              <a:rPr lang="tr-TR" sz="3600" b="1" dirty="0" err="1" smtClean="0"/>
              <a:t>ını</a:t>
            </a:r>
            <a:r>
              <a:rPr lang="tr-TR" sz="3600" b="1" dirty="0" smtClean="0"/>
              <a:t> ve çözüm önerilerini beyin fırtınası ve balık kılçığı modellerine göre tartışınız</a:t>
            </a:r>
            <a:r>
              <a:rPr lang="tr-TR" sz="3600" dirty="0" smtClean="0"/>
              <a:t/>
            </a:r>
            <a:br>
              <a:rPr lang="tr-TR" sz="3600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211991"/>
            <a:ext cx="10515600" cy="4351338"/>
          </a:xfrm>
        </p:spPr>
        <p:txBody>
          <a:bodyPr/>
          <a:lstStyle/>
          <a:p>
            <a:r>
              <a:rPr lang="tr-TR" b="1" dirty="0" smtClean="0"/>
              <a:t>Sorun: </a:t>
            </a:r>
            <a:r>
              <a:rPr lang="tr-TR" sz="2400" dirty="0" smtClean="0"/>
              <a:t>Bir süt işletmesi tarafından üretilen </a:t>
            </a:r>
            <a:r>
              <a:rPr lang="tr-TR" sz="2400" dirty="0" err="1" smtClean="0"/>
              <a:t>Quark</a:t>
            </a:r>
            <a:r>
              <a:rPr lang="tr-TR" sz="2400" dirty="0" smtClean="0"/>
              <a:t> ürününde kalite kontrol testleri sırasında ürünün 25 C’de depolanması sonunda 1 günde, 4 C’de depolanması sonunda ise 3 günde ambalajda şişmenin (</a:t>
            </a:r>
            <a:r>
              <a:rPr lang="tr-TR" sz="2400" dirty="0" err="1" smtClean="0"/>
              <a:t>bombaj</a:t>
            </a:r>
            <a:r>
              <a:rPr lang="tr-TR" sz="2400" dirty="0" smtClean="0"/>
              <a:t>) meydana görülmüştür.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091315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</Words>
  <Application>Microsoft Office PowerPoint</Application>
  <PresentationFormat>Geniş ekran</PresentationFormat>
  <Paragraphs>3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PowerPoint Sunusu</vt:lpstr>
      <vt:lpstr>Olası sorun kaynak(lar)ını ve çözüm önerilerini beyin fırtınası ve balık kılçığı modellerine göre tartışınız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süt</dc:creator>
  <cp:lastModifiedBy>süt</cp:lastModifiedBy>
  <cp:revision>1</cp:revision>
  <dcterms:created xsi:type="dcterms:W3CDTF">2021-09-03T19:18:47Z</dcterms:created>
  <dcterms:modified xsi:type="dcterms:W3CDTF">2021-09-03T19:18:52Z</dcterms:modified>
</cp:coreProperties>
</file>