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60" r:id="rId3"/>
    <p:sldId id="264" r:id="rId4"/>
    <p:sldId id="265" r:id="rId5"/>
    <p:sldId id="261" r:id="rId6"/>
    <p:sldId id="266" r:id="rId7"/>
    <p:sldId id="262" r:id="rId8"/>
    <p:sldId id="268" r:id="rId9"/>
    <p:sldId id="267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402AA0-1682-4F42-B7FB-5C79B2C6F47C}" type="datetimeFigureOut">
              <a:rPr lang="tr-TR" smtClean="0"/>
              <a:t>4.03.2018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8C425-6C63-4188-A1A0-2DD6070670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82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42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996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1777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609600" y="1481138"/>
            <a:ext cx="10972800" cy="4525962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FAAD65-0D4F-468D-9B5B-C12319F8B0CE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3802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09C19768-CB75-4875-B465-276199FF38B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182088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635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0659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1760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29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067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2912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63705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E98615-F42B-46F2-AC6A-DAA2B22A4AAA}" type="slidenum">
              <a:rPr lang="tr-TR" smtClean="0">
                <a:solidFill>
                  <a:srgbClr val="637052"/>
                </a:solidFill>
              </a:rPr>
              <a:pPr/>
              <a:t>‹#›</a:t>
            </a:fld>
            <a:endParaRPr lang="tr-TR">
              <a:solidFill>
                <a:srgbClr val="6370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301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65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73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latin typeface="Garamond" panose="02020404030301010803" pitchFamily="18" charset="0"/>
              </a:rPr>
              <a:t>İşletme Yönetimi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41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tr-TR" altLang="tr-TR" sz="2800" b="1" dirty="0"/>
              <a:t>Bakım hizmetleri,</a:t>
            </a:r>
          </a:p>
          <a:p>
            <a:pPr algn="just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tr-TR" altLang="tr-TR" sz="2800" b="1" dirty="0"/>
              <a:t>Özel sağlık hizmetleri,</a:t>
            </a:r>
          </a:p>
        </p:txBody>
      </p:sp>
    </p:spTree>
    <p:extLst>
      <p:ext uri="{BB962C8B-B14F-4D97-AF65-F5344CB8AC3E}">
        <p14:creationId xmlns:p14="http://schemas.microsoft.com/office/powerpoint/2010/main" val="195005733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tr-TR" altLang="tr-TR" sz="2800" b="1" dirty="0"/>
              <a:t>Özel öğretim ve eğitim hizmetleri,</a:t>
            </a:r>
          </a:p>
          <a:p>
            <a:pPr algn="just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tr-TR" altLang="tr-TR" sz="2800" b="1" dirty="0"/>
              <a:t>Danışmanlık hizmetleri,</a:t>
            </a:r>
          </a:p>
        </p:txBody>
      </p:sp>
    </p:spTree>
    <p:extLst>
      <p:ext uri="{BB962C8B-B14F-4D97-AF65-F5344CB8AC3E}">
        <p14:creationId xmlns:p14="http://schemas.microsoft.com/office/powerpoint/2010/main" val="70641740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tr-TR" altLang="tr-TR" sz="2800" b="1" dirty="0"/>
              <a:t>Sigorta ve finansal hizmetler,</a:t>
            </a:r>
          </a:p>
          <a:p>
            <a:pPr algn="just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tr-TR" altLang="tr-TR" sz="2800" b="1" dirty="0"/>
              <a:t>Taşıma ve iletişim hizmetleri,</a:t>
            </a:r>
          </a:p>
        </p:txBody>
      </p:sp>
    </p:spTree>
    <p:extLst>
      <p:ext uri="{BB962C8B-B14F-4D97-AF65-F5344CB8AC3E}">
        <p14:creationId xmlns:p14="http://schemas.microsoft.com/office/powerpoint/2010/main" val="292185253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b="1" dirty="0"/>
              <a:t> Kamu İşletmeleri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600201"/>
            <a:ext cx="9144000" cy="4525963"/>
          </a:xfrm>
        </p:spPr>
        <p:txBody>
          <a:bodyPr/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 dirty="0"/>
              <a:t>		Kamu işletmelerinde sermayenin yarısından fazlası devlete aittir. Bu tür işletmelerin amaçları kar elde etmekten çok topluma hizmet götürmektir</a:t>
            </a:r>
          </a:p>
        </p:txBody>
      </p:sp>
    </p:spTree>
    <p:extLst>
      <p:ext uri="{BB962C8B-B14F-4D97-AF65-F5344CB8AC3E}">
        <p14:creationId xmlns:p14="http://schemas.microsoft.com/office/powerpoint/2010/main" val="210242829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b="1" dirty="0"/>
              <a:t> Kamu İşletmeleri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600201"/>
            <a:ext cx="9144000" cy="4525963"/>
          </a:xfrm>
        </p:spPr>
        <p:txBody>
          <a:bodyPr/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 dirty="0"/>
              <a:t>Bu bakımdan üretilen mal ve hizmet ile sağlanan kazanç arasında her zaman kolaylıkla denge sağlanamaz. </a:t>
            </a:r>
          </a:p>
        </p:txBody>
      </p:sp>
    </p:spTree>
    <p:extLst>
      <p:ext uri="{BB962C8B-B14F-4D97-AF65-F5344CB8AC3E}">
        <p14:creationId xmlns:p14="http://schemas.microsoft.com/office/powerpoint/2010/main" val="388943525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b="1"/>
              <a:t> Döner </a:t>
            </a:r>
            <a:r>
              <a:rPr lang="tr-TR" altLang="tr-TR" sz="3200" b="1" dirty="0"/>
              <a:t>Sermayeli İşletmeler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altLang="tr-TR" sz="2800" b="1" dirty="0"/>
              <a:t>Devletin genel bütçesinden ayrılan sermaye ile kurulan ancak tüzel kişiliğe sahip olmayan kamu işletmeleridir. </a:t>
            </a:r>
          </a:p>
        </p:txBody>
      </p:sp>
    </p:spTree>
    <p:extLst>
      <p:ext uri="{BB962C8B-B14F-4D97-AF65-F5344CB8AC3E}">
        <p14:creationId xmlns:p14="http://schemas.microsoft.com/office/powerpoint/2010/main" val="3629640609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b="1" dirty="0"/>
              <a:t> Hizmet İşletmeleri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tr-TR" altLang="tr-TR" sz="2800" b="1" dirty="0"/>
              <a:t>		Hizmet işletmeleri, hizmet üretmek veya pazarlamak için faaliyette  bulunan işletmelerdir. </a:t>
            </a:r>
          </a:p>
        </p:txBody>
      </p:sp>
    </p:spTree>
    <p:extLst>
      <p:ext uri="{BB962C8B-B14F-4D97-AF65-F5344CB8AC3E}">
        <p14:creationId xmlns:p14="http://schemas.microsoft.com/office/powerpoint/2010/main" val="96664929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b="1"/>
              <a:t> Döner </a:t>
            </a:r>
            <a:r>
              <a:rPr lang="tr-TR" altLang="tr-TR" sz="3200" b="1" dirty="0"/>
              <a:t>Sermayeli İşletmeler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altLang="tr-TR" sz="2800" b="1" dirty="0"/>
              <a:t>Devlet matbaası, para basımevi, devlet </a:t>
            </a:r>
            <a:r>
              <a:rPr lang="tr-TR" altLang="tr-TR" sz="2800" b="1" dirty="0" err="1"/>
              <a:t>hastaneleri,Kara</a:t>
            </a:r>
            <a:r>
              <a:rPr lang="tr-TR" altLang="tr-TR" sz="2800" b="1" dirty="0"/>
              <a:t> Kuvvetleri Fabrikaları gibi.</a:t>
            </a:r>
          </a:p>
          <a:p>
            <a:pPr algn="just">
              <a:lnSpc>
                <a:spcPct val="150000"/>
              </a:lnSpc>
            </a:pPr>
            <a:endParaRPr lang="tr-TR" alt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372177236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90</Words>
  <Application>Microsoft Office PowerPoint</Application>
  <PresentationFormat>Geniş ekran</PresentationFormat>
  <Paragraphs>17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Calibri</vt:lpstr>
      <vt:lpstr>Calibri Light</vt:lpstr>
      <vt:lpstr>Garamond</vt:lpstr>
      <vt:lpstr>Wingdings</vt:lpstr>
      <vt:lpstr>Geçmişe bakış</vt:lpstr>
      <vt:lpstr>İşletme Yönetimi</vt:lpstr>
      <vt:lpstr>PowerPoint Sunusu</vt:lpstr>
      <vt:lpstr>PowerPoint Sunusu</vt:lpstr>
      <vt:lpstr>PowerPoint Sunusu</vt:lpstr>
      <vt:lpstr> Kamu İşletmeleri</vt:lpstr>
      <vt:lpstr> Kamu İşletmeleri</vt:lpstr>
      <vt:lpstr> Döner Sermayeli İşletmeler</vt:lpstr>
      <vt:lpstr> Hizmet İşletmeleri</vt:lpstr>
      <vt:lpstr> Döner Sermayeli İşletmeler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İşletme Yönetimi</dc:title>
  <dc:creator>emir üner</dc:creator>
  <cp:lastModifiedBy>emir</cp:lastModifiedBy>
  <cp:revision>15</cp:revision>
  <dcterms:created xsi:type="dcterms:W3CDTF">2017-10-29T12:36:35Z</dcterms:created>
  <dcterms:modified xsi:type="dcterms:W3CDTF">2018-03-04T12:27:02Z</dcterms:modified>
</cp:coreProperties>
</file>