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065E84-41CA-4497-9B53-1C6A71ABEBCE}" type="datetimeFigureOut">
              <a:rPr lang="tr-TR" smtClean="0"/>
              <a:pPr/>
              <a:t>28.09.2015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79E1BC-64B2-467C-808D-F5033CCEA436}"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 </a:t>
            </a:r>
            <a:endParaRPr lang="tr-TR" dirty="0"/>
          </a:p>
        </p:txBody>
      </p:sp>
      <p:sp>
        <p:nvSpPr>
          <p:cNvPr id="4" name="3 Slayt Numarası Yer Tutucusu"/>
          <p:cNvSpPr>
            <a:spLocks noGrp="1"/>
          </p:cNvSpPr>
          <p:nvPr>
            <p:ph type="sldNum" sz="quarter" idx="10"/>
          </p:nvPr>
        </p:nvSpPr>
        <p:spPr/>
        <p:txBody>
          <a:bodyPr/>
          <a:lstStyle/>
          <a:p>
            <a:fld id="{7479E1BC-64B2-467C-808D-F5033CCEA436}" type="slidenum">
              <a:rPr lang="tr-TR" smtClean="0"/>
              <a:pPr/>
              <a:t>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28.09.2015</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28.09.2015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28.09.2015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28.09.2015</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28.09.2015</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28.09.2015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28.09.2015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28.09.2015</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28.09.2015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28.09.2015</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28.09.2015</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28.09.2015</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BEDEN EĞİTİMİ VE SPORDA YENİ YAKLAŞIMLAR</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Eğitim alanında yapılandırmacılık kuramının öne çıkması, beden eğitimi alanındaki uygulamaları da etkilemektedir. Türkiye de 2007 yılında yenilenen ilköğretim beden eğitimi programı başka ülkelerdeki örneklere benzer şekilde bu kurama dayalı olarak  tasarlanmıştır.</a:t>
            </a:r>
            <a:endParaRPr lang="tr-TR" dirty="0"/>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tr-TR" i="1" dirty="0" smtClean="0"/>
              <a:t>Türkiye de daha önceki ilköğretim beden eğitimi programı fiziksel beceri gelişimin odaklı iken, yeni program, sağlıkla ilgili fiziksel uygunluğa ve yaşam boyu fiziksel etkinliğin altyapısını oluşturmaya vurgu yapmıştır. Yeni ilköğretim programında  devinişsel, duyuşsal ve bilişsel alandaki kazanım sayıları belirgin olarak artmıştır.</a:t>
            </a:r>
          </a:p>
          <a:p>
            <a:r>
              <a:rPr lang="tr-TR" i="1" dirty="0" smtClean="0"/>
              <a:t>Bu bakış açısıyla yeni programın uygulanmasında  öğretmenlerin daha öğrenen merkezli yöntemleri kullanması beklenmektedir.</a:t>
            </a:r>
          </a:p>
          <a:p>
            <a:endParaRPr lang="tr-TR" i="1" dirty="0" smtClean="0"/>
          </a:p>
          <a:p>
            <a:endParaRPr lang="tr-TR" i="1" dirty="0" smtClean="0"/>
          </a:p>
          <a:p>
            <a:r>
              <a:rPr lang="tr-TR" i="1" dirty="0" smtClean="0"/>
              <a:t>  </a:t>
            </a:r>
            <a:endParaRPr lang="tr-TR" i="1" dirty="0"/>
          </a:p>
        </p:txBody>
      </p:sp>
    </p:spTree>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err="1" smtClean="0"/>
              <a:t>Formatör</a:t>
            </a:r>
            <a:r>
              <a:rPr lang="tr-TR" dirty="0" smtClean="0"/>
              <a:t> (deneyimli) öğretmenler üzerine yapılan bir araştırmada, öğreten stillerini öğrenen merkezli stillere göre daha fazla kullandıkları; öğreten merkezli stilleri öğrencilerin eğlenmesi ve öğrenmesi  ve motivasyonu için daha etkili olduğunu düşünülmektedir. </a:t>
            </a:r>
            <a:endParaRPr lang="tr-TR" dirty="0"/>
          </a:p>
        </p:txBody>
      </p:sp>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Araştırma bulgularına göre </a:t>
            </a:r>
            <a:r>
              <a:rPr lang="tr-TR" dirty="0" err="1" smtClean="0"/>
              <a:t>Cothran</a:t>
            </a:r>
            <a:r>
              <a:rPr lang="tr-TR" dirty="0" smtClean="0"/>
              <a:t> </a:t>
            </a:r>
            <a:r>
              <a:rPr lang="tr-TR" smtClean="0"/>
              <a:t>ve </a:t>
            </a:r>
            <a:r>
              <a:rPr lang="tr-TR" smtClean="0"/>
              <a:t>arkadaşlarının (2005</a:t>
            </a:r>
            <a:r>
              <a:rPr lang="tr-TR" dirty="0" smtClean="0"/>
              <a:t>) ülkeler arasındaki farklılıkları koymuş; Portekiz ve Kore deki öğretmenler İngiltere, Avustralya ve Kanada </a:t>
            </a:r>
            <a:r>
              <a:rPr lang="tr-TR" dirty="0" err="1" smtClean="0"/>
              <a:t>daki</a:t>
            </a:r>
            <a:r>
              <a:rPr lang="tr-TR" dirty="0" smtClean="0"/>
              <a:t> öğretmenlere göre öğreten merkezli yöntemleri daha fazla kullanmaktadırlar</a:t>
            </a:r>
          </a:p>
          <a:p>
            <a:r>
              <a:rPr lang="tr-TR" dirty="0" smtClean="0"/>
              <a:t>Portekiz deki öğretmenler daha az sayıda öğretim stiline değer verirken İngiltere deki öğretmenler, öğretim stiline yüksek değer vererek  bu stillerin derslerde kullanımını desteklemektedirler.</a:t>
            </a:r>
            <a:endParaRPr lang="tr-TR" dirty="0"/>
          </a:p>
        </p:txBody>
      </p:sp>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Bu bağlamda </a:t>
            </a:r>
            <a:r>
              <a:rPr lang="tr-TR" i="1" dirty="0" smtClean="0"/>
              <a:t>Türkiye deki öğretmenlerin öğretim stili kullanımı ve bunlara değer verme açısından  Portekiz  ve Kore örneklemine benzediği düşünülmektedir.</a:t>
            </a:r>
          </a:p>
          <a:p>
            <a:r>
              <a:rPr lang="tr-TR" i="1" dirty="0" err="1" smtClean="0"/>
              <a:t>Byra</a:t>
            </a:r>
            <a:r>
              <a:rPr lang="tr-TR" i="1" dirty="0" smtClean="0"/>
              <a:t>(2000), </a:t>
            </a:r>
            <a:r>
              <a:rPr lang="tr-TR" i="1" dirty="0" smtClean="0"/>
              <a:t>Öğreten merkezli stillerin özellikle taklide dayanan hareket becerilerinin geliştirilmesinde öğrenen merkezli stillere göre daha etkili olduğu, bu nedenle öğretmenlerin derslerinde sıklıkla önceliği spora özgü hareket becerilerinin geliştirilmesine verdiği önemle örtüşmektedir (</a:t>
            </a:r>
            <a:r>
              <a:rPr lang="tr-TR" i="1" dirty="0" err="1" smtClean="0"/>
              <a:t>Kirk</a:t>
            </a:r>
            <a:r>
              <a:rPr lang="tr-TR" i="1" dirty="0" smtClean="0"/>
              <a:t>,2010).</a:t>
            </a:r>
            <a:endParaRPr lang="tr-TR" dirty="0"/>
          </a:p>
        </p:txBody>
      </p:sp>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 </a:t>
            </a:r>
            <a:endParaRPr lang="tr-TR" dirty="0"/>
          </a:p>
        </p:txBody>
      </p:sp>
      <p:sp>
        <p:nvSpPr>
          <p:cNvPr id="3" name="2 İçerik Yer Tutucusu"/>
          <p:cNvSpPr>
            <a:spLocks noGrp="1"/>
          </p:cNvSpPr>
          <p:nvPr>
            <p:ph sz="quarter" idx="1"/>
          </p:nvPr>
        </p:nvSpPr>
        <p:spPr/>
        <p:txBody>
          <a:bodyPr>
            <a:normAutofit/>
          </a:bodyPr>
          <a:lstStyle/>
          <a:p>
            <a:r>
              <a:rPr lang="tr-TR" dirty="0" err="1" smtClean="0"/>
              <a:t>Kirk</a:t>
            </a:r>
            <a:r>
              <a:rPr lang="tr-TR" dirty="0" smtClean="0"/>
              <a:t> (2010) okullarda beden eğitiminin gelişimini sürecinde 20. yy başlarında itibaren üç ayrı basamaktan geçildiğini , birincisinin 1950 </a:t>
            </a:r>
            <a:r>
              <a:rPr lang="tr-TR" dirty="0" err="1" smtClean="0"/>
              <a:t>lere</a:t>
            </a:r>
            <a:r>
              <a:rPr lang="tr-TR" dirty="0" smtClean="0"/>
              <a:t> kadar askeri amaçları besleyen ve bireyin fiziksel uygunluk gelişimini içeren jimnastik hareketlerini içerirken, ikincisinin  1950 ile 1990 kadar lan sporların ve spora özgü hareketlerin gelişimi , üçüncü süreç ise; bireyin yaşam için düzenli fiziksel etkinliklere katılımı ve genel sağlığın korunmasıdır.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Bu tanımlanan süreçler doğrultusunda bir çok ülkede olduğu gibi Türkiye de de programlar değişmiş  (MEB;2007, NASPE 2004), yenilenen programlar ile standart temelli bir yaklaşım benimsenmiştir. Hedeflenen bu standartlar ülkeler arasında küçük farklılıklar içermekle birlikte Türkiye de belirlenen standartlar  şunlardır: </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Öğrenciler beden eğitimi programlarına katılarak;</a:t>
            </a:r>
          </a:p>
          <a:p>
            <a:r>
              <a:rPr lang="tr-TR" dirty="0" smtClean="0"/>
              <a:t>1- Çeşitli fiziksel etkinliklere katılabilmek için hareket örüntüleri ve devinişsel becerilerde yeterlik gösterir</a:t>
            </a:r>
          </a:p>
          <a:p>
            <a:r>
              <a:rPr lang="tr-TR" dirty="0" smtClean="0"/>
              <a:t>2-Fiziksel etkinliği öğrenirken ve yaparken ilgili kavram, ilke, kural ve  stratejileri anladığını gösterir</a:t>
            </a:r>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3- Sağlığı güçlendirici şekilde fiziksel etkinliğe katlımı başarır ve korur</a:t>
            </a:r>
          </a:p>
          <a:p>
            <a:r>
              <a:rPr lang="tr-TR" dirty="0" smtClean="0"/>
              <a:t>4- Fiziksel etkinliklere düzenli olarak katılır.</a:t>
            </a:r>
          </a:p>
          <a:p>
            <a:r>
              <a:rPr lang="tr-TR" dirty="0" smtClean="0"/>
              <a:t>5- Fiziksel etkinlik ortamlarında sorumlu kişisel ve toplumsal davranış sergiler.</a:t>
            </a:r>
          </a:p>
          <a:p>
            <a:r>
              <a:rPr lang="tr-TR" dirty="0" smtClean="0"/>
              <a:t>Böylece bu standartlara göre öğrencilerin spora özgü hareket becerilerinin yanı sıra fiziksel aktivite yapma alışkanlığı ve sağlıkla ilgili kavram ve bilgi birikimini özümsemeleri öne çıkmıştır</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smtClean="0"/>
              <a:t>TEŞEKKÜRLER…….</a:t>
            </a:r>
            <a:endParaRPr lang="tr-TR" dirty="0"/>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Öğretmenlerin kullandıkları öğretim modelleri, yaklaşımları ve bunların öğrenme üzerindeki verimliliği, eğitim alanında en çok tartışılan konulardan birisidir. </a:t>
            </a:r>
          </a:p>
          <a:p>
            <a:r>
              <a:rPr lang="tr-TR" dirty="0" smtClean="0"/>
              <a:t>Önceleri davranışçı öğretim kuramına bağlı öğretim modelleri yol göstericiliğinde “Doğrudan Öğretim” yaklaşım ve yöntemleri (özellikle anlatım, gösteri ve taklit gibi) üzerinde durulurken, zaman içinde değişen  ve karmaşıklaşan öğrenme hedeflerine sadece  bu modeller  ve yöntemlerle yeterince ulaşılamayacağı düşünülmüştür.</a:t>
            </a:r>
            <a:endParaRPr lang="tr-TR" dirty="0"/>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“Genel Eğitim” alanı içinde gelişen öğretim modelleri, yaklaşımları ve yöntemleri genel anlamda “Beden eğitimi” alanı içinde geçerli olmakla birlikte bu alanın temelde devinişsel gelişim üzerine kurulu fiziksel etkinlikler yolu ile öğretime dayalı yapısı içinde yeniden şekillenmiştir. </a:t>
            </a:r>
            <a:endParaRPr lang="tr-TR"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458618"/>
          </a:xfrm>
        </p:spPr>
        <p:txBody>
          <a:bodyPr>
            <a:normAutofit/>
          </a:bodyPr>
          <a:lstStyle/>
          <a:p>
            <a:r>
              <a:rPr lang="tr-TR" dirty="0" err="1" smtClean="0"/>
              <a:t>Metzler</a:t>
            </a:r>
            <a:r>
              <a:rPr lang="tr-TR" dirty="0" smtClean="0"/>
              <a:t> (2005) beden eğitimi alanında “doğrudan, bireyselleştirilmiş,işbirlikli, spor eğitimi,akran, düşünme,taktik oyun,kişisel ve sosyal sorumluluk olmak üzere 8 farklı öğretim modelini tanımlamaktadır.  </a:t>
            </a:r>
            <a:endParaRPr lang="tr-TR" dirty="0"/>
          </a:p>
        </p:txBody>
      </p:sp>
      <p:sp>
        <p:nvSpPr>
          <p:cNvPr id="3" name="2 İçerik Yer Tutucusu"/>
          <p:cNvSpPr>
            <a:spLocks noGrp="1"/>
          </p:cNvSpPr>
          <p:nvPr>
            <p:ph sz="quarter" idx="1"/>
          </p:nvPr>
        </p:nvSpPr>
        <p:spPr>
          <a:xfrm>
            <a:off x="457200" y="6080444"/>
            <a:ext cx="8229600" cy="45719"/>
          </a:xfrm>
        </p:spPr>
        <p:txBody>
          <a:bodyPr>
            <a:normAutofit fontScale="25000" lnSpcReduction="20000"/>
          </a:bodyPr>
          <a:lstStyle/>
          <a:p>
            <a:endParaRPr lang="tr-TR" dirty="0"/>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94522"/>
          </a:xfrm>
        </p:spPr>
        <p:txBody>
          <a:bodyPr/>
          <a:lstStyle/>
          <a:p>
            <a:r>
              <a:rPr lang="tr-TR" dirty="0" smtClean="0"/>
              <a:t>Beden eğitimi alanında öğretim yaklaşımlarını ve yöntemlerini ele alan en önemli çalışma ise </a:t>
            </a:r>
            <a:r>
              <a:rPr lang="tr-TR" dirty="0" err="1" smtClean="0"/>
              <a:t>Mosston</a:t>
            </a:r>
            <a:r>
              <a:rPr lang="tr-TR" dirty="0" smtClean="0"/>
              <a:t> ve </a:t>
            </a:r>
            <a:r>
              <a:rPr lang="tr-TR" dirty="0" err="1" smtClean="0"/>
              <a:t>Ashworth’un</a:t>
            </a:r>
            <a:r>
              <a:rPr lang="tr-TR" dirty="0" smtClean="0"/>
              <a:t> (2002)öğretim stilleri yelpazesidir.</a:t>
            </a:r>
            <a:endParaRPr lang="tr-TR" dirty="0"/>
          </a:p>
        </p:txBody>
      </p:sp>
      <p:sp>
        <p:nvSpPr>
          <p:cNvPr id="3" name="2 İçerik Yer Tutucusu"/>
          <p:cNvSpPr>
            <a:spLocks noGrp="1"/>
          </p:cNvSpPr>
          <p:nvPr>
            <p:ph sz="quarter" idx="1"/>
          </p:nvPr>
        </p:nvSpPr>
        <p:spPr>
          <a:xfrm>
            <a:off x="457200" y="5013176"/>
            <a:ext cx="8229600" cy="1112987"/>
          </a:xfrm>
        </p:spPr>
        <p:txBody>
          <a:bodyPr/>
          <a:lstStyle/>
          <a:p>
            <a:endParaRPr lang="tr-TR" dirty="0"/>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Sunuş yolu  yaklaşımındaki 5 stil sırasıyla Komut, Alıştırma, Eşli Çalışma,Kendini Değerlendirme ve Katılım öğretim stilleri olarak  adlandırılır. </a:t>
            </a:r>
          </a:p>
          <a:p>
            <a:r>
              <a:rPr lang="tr-TR" dirty="0" smtClean="0"/>
              <a:t>Buluş yolu yaklaşımında ise 6 stil sırasıyla; Yönlendirilmiş buluş, problem çözme (tek doğru), problem çözme (farklı yollar üretimi), öğrenci tasarımı, öğrencinin başlatması ve kendi kendine öğrenme öğretim stilleri olarak ele alınır.</a:t>
            </a:r>
            <a:endParaRPr lang="tr-TR"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Günümüze kadar öğretim stillerinin  beden eğitiminin amaçlarına ulaşma açısından etkililiği ile ilgili bir çok çalışma yapılmıştır.</a:t>
            </a:r>
          </a:p>
          <a:p>
            <a:r>
              <a:rPr lang="tr-TR" dirty="0" err="1" smtClean="0"/>
              <a:t>Byra</a:t>
            </a:r>
            <a:r>
              <a:rPr lang="tr-TR" dirty="0" smtClean="0"/>
              <a:t> (2000),  bir stilin diğerinden daha  üstün olmadığını, farklı stillerin farklı amaçlara ulaşmada verimliliğinden bahsedilebileceğini ifade etmiştir. Örn. Halk oyunları için komut, bir hareket  probleminin çözümünde buluş yöntemlerinin daha etkili olması gibi…</a:t>
            </a:r>
            <a:endParaRPr lang="tr-TR" dirty="0"/>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Bu bakış açısı ile öğretmenlerin farklı öğretim stillerini,amaçladıkları öğretim hedefleri doğrultusunda yeri geldikçe kullanması beklenmektedir.</a:t>
            </a:r>
          </a:p>
          <a:p>
            <a:r>
              <a:rPr lang="tr-TR" dirty="0" smtClean="0"/>
              <a:t>Birden çok stili bir ders içerisinde </a:t>
            </a:r>
            <a:r>
              <a:rPr lang="tr-TR" dirty="0" err="1" smtClean="0"/>
              <a:t>kullanmalarıda</a:t>
            </a:r>
            <a:r>
              <a:rPr lang="tr-TR" dirty="0" smtClean="0"/>
              <a:t> mümkündür.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Derslerde kullanılan öğretim stillerini inceleyen çalışma bulguları; öğretmenlerin çok yoğun bir şekilde komut ve alıştırma yöntemlerini  kullandıkları, özellikle öğrenen merkezli yöntemleri ise çok sınırlı kullandıklarını göstermiştir.</a:t>
            </a:r>
            <a:endParaRPr lang="tr-TR" dirty="0"/>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195</TotalTime>
  <Words>775</Words>
  <Application>Microsoft Office PowerPoint</Application>
  <PresentationFormat>Ekran Gösterisi (4:3)</PresentationFormat>
  <Paragraphs>37</Paragraphs>
  <Slides>19</Slides>
  <Notes>1</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Cumba</vt:lpstr>
      <vt:lpstr>BEDEN EĞİTİMİ VE SPORDA YENİ YAKLAŞIMLAR</vt:lpstr>
      <vt:lpstr>Slayt 2</vt:lpstr>
      <vt:lpstr>Slayt 3</vt:lpstr>
      <vt:lpstr>Metzler (2005) beden eğitimi alanında “doğrudan, bireyselleştirilmiş,işbirlikli, spor eğitimi,akran, düşünme,taktik oyun,kişisel ve sosyal sorumluluk olmak üzere 8 farklı öğretim modelini tanımlamaktadır.  </vt:lpstr>
      <vt:lpstr>Beden eğitimi alanında öğretim yaklaşımlarını ve yöntemlerini ele alan en önemli çalışma ise Mosston ve Ashworth’un (2002)öğretim stilleri yelpazesidir.</vt:lpstr>
      <vt:lpstr>Slayt 6</vt:lpstr>
      <vt:lpstr>Slayt 7</vt:lpstr>
      <vt:lpstr>Slayt 8</vt:lpstr>
      <vt:lpstr>Slayt 9</vt:lpstr>
      <vt:lpstr>Slayt 10</vt:lpstr>
      <vt:lpstr>Slayt 11</vt:lpstr>
      <vt:lpstr>Slayt 12</vt:lpstr>
      <vt:lpstr>Slayt 13</vt:lpstr>
      <vt:lpstr>Slayt 14</vt:lpstr>
      <vt:lpstr> </vt:lpstr>
      <vt:lpstr>Slayt 16</vt:lpstr>
      <vt:lpstr>Slayt 17</vt:lpstr>
      <vt:lpstr>Slayt 18</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 VE SPORDA YENİ YAKLAŞIMLAR</dc:title>
  <dc:creator>Nevin GUNDUZ</dc:creator>
  <cp:lastModifiedBy>ng</cp:lastModifiedBy>
  <cp:revision>23</cp:revision>
  <dcterms:created xsi:type="dcterms:W3CDTF">2013-02-25T06:38:50Z</dcterms:created>
  <dcterms:modified xsi:type="dcterms:W3CDTF">2015-09-28T10:29:18Z</dcterms:modified>
</cp:coreProperties>
</file>