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9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0.xml" ContentType="application/vnd.openxmlformats-officedocument.theme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1.xml" ContentType="application/vnd.openxmlformats-officedocument.theme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theme/theme12.xml" ContentType="application/vnd.openxmlformats-officedocument.theme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theme/theme13.xml" ContentType="application/vnd.openxmlformats-officedocument.theme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4.xml" ContentType="application/vnd.openxmlformats-officedocument.theme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5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theme/theme16.xml" ContentType="application/vnd.openxmlformats-officedocument.theme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theme/theme17.xml" ContentType="application/vnd.openxmlformats-officedocument.theme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theme/theme18.xml" ContentType="application/vnd.openxmlformats-officedocument.theme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theme/theme19.xml" ContentType="application/vnd.openxmlformats-officedocument.theme+xml"/>
  <Override PartName="/ppt/theme/theme2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4" r:id="rId2"/>
    <p:sldMasterId id="2147483691" r:id="rId3"/>
    <p:sldMasterId id="2147483703" r:id="rId4"/>
    <p:sldMasterId id="2147483715" r:id="rId5"/>
    <p:sldMasterId id="2147483728" r:id="rId6"/>
    <p:sldMasterId id="2147483740" r:id="rId7"/>
    <p:sldMasterId id="2147483752" r:id="rId8"/>
    <p:sldMasterId id="2147483765" r:id="rId9"/>
    <p:sldMasterId id="2147483777" r:id="rId10"/>
    <p:sldMasterId id="2147483790" r:id="rId11"/>
    <p:sldMasterId id="2147483802" r:id="rId12"/>
    <p:sldMasterId id="2147483814" r:id="rId13"/>
    <p:sldMasterId id="2147483826" r:id="rId14"/>
    <p:sldMasterId id="2147483839" r:id="rId15"/>
    <p:sldMasterId id="2147483852" r:id="rId16"/>
    <p:sldMasterId id="2147488917" r:id="rId17"/>
    <p:sldMasterId id="2147495517" r:id="rId18"/>
    <p:sldMasterId id="2147495529" r:id="rId19"/>
  </p:sldMasterIdLst>
  <p:notesMasterIdLst>
    <p:notesMasterId r:id="rId34"/>
  </p:notesMasterIdLst>
  <p:sldIdLst>
    <p:sldId id="256" r:id="rId20"/>
    <p:sldId id="486" r:id="rId21"/>
    <p:sldId id="487" r:id="rId22"/>
    <p:sldId id="492" r:id="rId23"/>
    <p:sldId id="493" r:id="rId24"/>
    <p:sldId id="494" r:id="rId25"/>
    <p:sldId id="495" r:id="rId26"/>
    <p:sldId id="488" r:id="rId27"/>
    <p:sldId id="496" r:id="rId28"/>
    <p:sldId id="498" r:id="rId29"/>
    <p:sldId id="506" r:id="rId30"/>
    <p:sldId id="507" r:id="rId31"/>
    <p:sldId id="490" r:id="rId32"/>
    <p:sldId id="491" r:id="rId3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32" autoAdjust="0"/>
    <p:restoredTop sz="94660"/>
  </p:normalViewPr>
  <p:slideViewPr>
    <p:cSldViewPr>
      <p:cViewPr varScale="1">
        <p:scale>
          <a:sx n="66" d="100"/>
          <a:sy n="66" d="100"/>
        </p:scale>
        <p:origin x="-17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7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2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6.xml"/><Relationship Id="rId33" Type="http://schemas.openxmlformats.org/officeDocument/2006/relationships/slide" Target="slides/slide14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1.xml"/><Relationship Id="rId29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5.xml"/><Relationship Id="rId32" Type="http://schemas.openxmlformats.org/officeDocument/2006/relationships/slide" Target="slides/slide13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4.xml"/><Relationship Id="rId28" Type="http://schemas.openxmlformats.org/officeDocument/2006/relationships/slide" Target="slides/slide9.xml"/><Relationship Id="rId36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3.xml"/><Relationship Id="rId27" Type="http://schemas.openxmlformats.org/officeDocument/2006/relationships/slide" Target="slides/slide8.xml"/><Relationship Id="rId30" Type="http://schemas.openxmlformats.org/officeDocument/2006/relationships/slide" Target="slides/slide11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18A172BF-DCB6-4DEE-8570-AAC9C2395A77}" type="datetimeFigureOut">
              <a:rPr lang="zh-CN" altLang="en-US"/>
              <a:pPr>
                <a:defRPr/>
              </a:pPr>
              <a:t>2015/5/25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  <a:endParaRPr lang="zh-CN" alt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E53F6D86-C9A9-4132-839F-D2AE77217E4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42533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fld id="{64277BE2-1233-4039-8B9F-858B49D107F3}" type="slidenum">
              <a:rPr lang="zh-CN" altLang="en-US" smtClean="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zh-CN" altLang="en-US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fld id="{14412658-346F-48EF-B65E-6C9E8F12B36A}" type="slidenum">
              <a:rPr lang="zh-CN" altLang="en-US" smtClean="0">
                <a:solidFill>
                  <a:srgbClr val="000000"/>
                </a:solidFill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zh-CN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547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83F42E6-83F2-4EBE-AB77-A5F0111424B7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22578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DB16C-0F61-4F6B-9F30-056D146AA079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50200986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C4B4E-45A0-4898-87B1-C26A95F0E69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58011876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BF691-80B4-4293-A709-C1297F9159F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1965811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32233-DB5E-400E-BB37-0552E68FC09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063378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AD5-820A-462B-8A14-CF33DDAEDFB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0912942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79FB8-ADF0-42CD-A165-A41AA1D52E8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87215802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99A8D-C00F-4813-9B60-79226D997EC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85695213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87A4A-8CAA-49EA-8C59-71A9C76B6B7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0666993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D5466-ABCD-4221-B836-5693A5C7D51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92733614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C4C4FEDB-11EB-4598-B3FF-4CB34B9B847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95693650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D3E68-D9BC-45BC-BC54-3C705781B57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45133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77F37-A274-4CA9-9978-5989619D1C1C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66154373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FD0BD-1C04-45EC-A401-53F9B6CD90C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49687994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78A9C-1EF5-43CF-AD84-5DE1F5B3C7C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78167161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26820-ADD8-4F36-B976-CC340FA04F9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30142931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59366-F942-4407-89B6-28F75937401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38446402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914E4-AEEA-4E7E-ACBC-890770CDAD2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919048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25018-8407-44EB-A3B5-82B97579933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13228080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06191-7934-45F8-89B2-A4FBD68C10F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74595099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4CC0B-BF48-42C3-A457-63E765FB26B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30661607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524AE-9819-490B-A31A-5DD2EA91254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71748027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11DED-F9DD-40A6-B592-3F286571182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24326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44440-4C65-4B90-B350-DA1B393437F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75148552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EAD82E12-A897-4A72-9142-84584BAA50F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16267835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720E95CE-EE5E-479C-B555-67432F986814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75483954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E4339C7-D376-495F-BFE4-B117B9DC377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4863745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90CE7CE8-F699-4891-BCE1-2E9C660FCEB4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03529069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70083621-3A65-4E57-8ED7-A92F19112285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12521045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F8AEF77-4197-4946-BE8D-C114AD997849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03223463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02C84D43-EAD2-4A76-9216-C9C213F30D5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47971699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8CED01A-3C90-44EC-A223-30C3B869187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76626278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6B486A57-37BF-4B01-B10F-D65095AE1957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2081951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4F6CEC1-C2D0-4893-B95B-3F76A1B8795A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278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39"/>
                <a:ext cx="336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312E5A0-2DAA-4640-AD64-D88E5A40147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81231346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6DD0C58-F297-4D7A-8A98-7D85E564785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59011655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80139E97-2C51-4589-9DF1-399D392B3C0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35831091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43D2AC9-D3A6-45B9-BFF3-352CDA76EEE4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13911612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EA2C8B2D-2AFE-4CF0-B758-B130D2C3D11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47438550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7E42075-0156-4661-B0D0-B468C5511004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15952011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7CE35620-8FFB-4D0D-85EF-6CB19827B6F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53788877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FB83770-A735-4001-A25A-EAE680FBC744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63873751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55A986B-8BB1-40C0-AC77-06E914F6FF2C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08325549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06AEBD3-9EC8-46C5-AEC2-1650E103509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87056794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DF6F937-BA3B-4785-8F0F-F30664168D4A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301825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C9C63-8B28-4F0A-B53F-C0829B5DB7C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00043235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2F3514C-1BB8-4B90-84C1-056CF3E45519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24187735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9949DA2-3D6C-4442-A962-BA0F91C03EE3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93290665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6DC950AE-529F-4C4E-9BAE-4F141EB3846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22982556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0734DC8D-4187-4B8A-9DC1-BFAD67FA3BD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32915782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7AEB7098-CABD-4AD4-8B0F-BA30055EBEA9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41781107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BD04ED3-AE11-44E5-9860-BE78C80E2663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55745270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825B515F-803A-468B-A7C1-DC2ACEE3CAB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989395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CCFF3B4-4999-49AC-A8A3-D40FFA53AB7B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18441649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3FF1D60-A5A1-42DF-9C8B-D4CD10F588A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06928611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B077233-785F-4D8A-B551-17617BE5ECBC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456611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734C9-4566-434C-840E-1AAFF683F85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08757413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6E2E1F95-C5ED-4908-8CA0-A63428AA7C8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31000227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92F5DB88-4A10-4AE3-A7D2-86163D2A62E7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96867597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7B7FC07-5017-4587-BD52-88613B95D9F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49437323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F7891BE4-2670-4879-BC27-EB69F31EF97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24095511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59B22-3E92-4BB2-A00C-77997579031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24714434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13E5E-B2F2-4458-B196-F0269A48986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54289389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DE9F1-05B4-449F-BA06-B3A92A28FBA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20892464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6BA43-5C68-4259-BA51-570B9A83CE7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74411119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05C4E-80A2-4B0E-BDC5-A63D12E8A1D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64107100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37EE5-DDCF-4E5A-897B-3C39A9C21F5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53224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35442-4644-4970-87E2-B4306A8CD81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81776443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B3031-2388-4357-B244-31CC5DF26A2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79560991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DAD88-A83C-4B5E-A99B-E87011D4DA9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57739621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8E91D-0B47-4E1A-A826-36B1F411B60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35079887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B2209-A780-4B62-A6E0-CF7E01B097D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18090183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BD832-0C34-403E-9F5E-573300AF425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14066926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DCCAD82C-1CDE-413B-ABB6-6A585809DDA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45398356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F0668-B2C6-45A5-9104-278D923C0D3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9689642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3B0FC-C496-42FA-ACAE-A851E14A0D8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70719023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08293-BF28-4DE8-A458-330CFEEE398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31915634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01D4C-ACF2-470E-923C-ED9D00DBC0E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964569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B2263-8DAC-455F-8E4A-0404E5FAE39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85034686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7E009-44B1-4B9A-A25A-8D56EA19A1D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6012388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DC926-D759-4145-8473-0D8041A7492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07188267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CB7CD-DE3E-4C11-8D23-2868EEC4C60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97942882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1E94A-B0FA-4E53-8D2F-45E265E4870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15544925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CB740-A9A3-4CB8-A31B-4FCCBBC6347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34166652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05B86-2F75-4037-9960-07EA90B2836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66961601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C9669-8C58-4D87-971B-BD339E99097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97806933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3569E0C1-ECB5-4FF3-9234-E9D9B4862FA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45618792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71061-1D12-4B22-895B-0AB35C9D903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30833890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2C1C9-36B4-444F-8011-17CFCC583DF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025606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76A1B-3103-42C3-BCE3-1032B9401E2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81719173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B15FF-D6C0-4C8A-8B76-9E8BEFFBC2D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60496069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B9CE3-4EF7-41B9-B844-C294346FFAC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09627445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B9050-80A0-43B2-91D7-ABD07558A62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65363104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2A92F-1114-4BCF-8D4B-73030300BEA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17582167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2600E-5FD2-4C13-93DA-08A5487D9B4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26679146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8A611-0A46-4690-9214-F95213CD528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60960416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B33A9-E3BE-46D8-8F6D-72983062E9E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77090792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D7557-2031-48E8-AA73-4958F2E47F4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75445151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3E0E3-718F-4143-859F-C73855EE7CB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22051550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5F200C8F-25A8-42F6-875A-803436BDDA8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720241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7D976-0208-477C-BFD8-4EAB83B7406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39738588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528EA-9FFE-4489-BAE1-D58CF548EFA7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00196871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18573-D0C3-4310-B408-AAAAD9E34045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80124990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A5276-7EC0-4E99-8258-6349886763F4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02744154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70BC7-5D54-4D19-B86F-5AF7F5FBD4EB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1622693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F6EBB-4DCD-41A4-9095-8830EC7D652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89056152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1895C-0CD1-47E8-B506-09EE7688CC7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17803804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09851-0F7B-4838-AD1D-63ED6357684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3894867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A5448-6D5D-4FA8-9752-0448A42BD55B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36244862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3D67A-FA80-45C3-8199-1703EF8A3B5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05300930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859D7-0408-4047-842F-2434951B6DC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48412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AE34C-EF13-414C-8EC1-C08A182E64E4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502714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B98F9-4366-469A-BDBE-0B686AFB1EA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13670213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1D59F-0EAA-421D-8841-0496C0FD686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7419869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F0B49561-45B5-452D-9730-8D79E9A2ADF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83224533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91E70-FE10-4835-A0B0-BC952D2B74B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44514228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129DE-EACB-430C-B728-EBFA63B9EE2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59631963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8FE7B-2CE8-4879-95B0-08F500A5A80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48550037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28464-FF2F-49F9-AD9A-30E44540E97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55309887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F5B8C-6A6D-4BDF-A91D-70270B21E15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90806471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74B22-4AF5-4D33-97DE-3C1214DDBAE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06556243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9DE89-DDB6-45C7-A443-FB31A1E7D7B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50723097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6EB40-BA02-4079-B5E0-8E328C8AE47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750273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7B730-EB58-4A9B-8972-BBA49ADC7CB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47559775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6B381-0189-45B0-90D6-FAC6B799499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6840277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BD63D-4AAB-4B68-8104-5036E31F2E2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57774932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16FE9003-699A-44B9-A507-05D28796DDB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0772941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A6620-A38A-4A35-8AD1-322DA9DF625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70106069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502B5-A5D3-49FE-B8AA-38E8E2170FE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63472139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81985-DF1B-4794-A765-0BB4F72BB54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03581320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D487A-0961-46B2-AA94-9D220AD573A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80829652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2C700-4E99-45A4-A3B5-15243821A5D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98483553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0C6E2-7240-499A-96FD-91A494C16E8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45423747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41EE1-42E4-417C-BC35-C250423772B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20882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245FA-D53F-43F9-B8D2-7370D3E2867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8314119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6F172-4F0C-4074-9803-7858AA5BCA6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66274944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4013F-886E-41A8-9BA3-41B73FBB834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46349067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8D9F4-663E-41BC-95A6-9B80DFB1032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786854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8004A-381D-47D8-8106-3ABEB3382C8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699465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54B2C-C102-4879-95D3-1466752823C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447270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r>
              <a:rPr lang="en-US" altLang="zh-CN" noProof="0" dirty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6DC24-78BE-4B6E-9F1A-5268DD240A8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195105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DA2FC-5354-414C-87D8-FB3C4B1F6FB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598001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2C092-56EC-409C-A3D5-50F849D8A64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187123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F09CB-FB51-44BE-8599-40F5AED96AF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006754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39C5A889-B097-40D3-9ECD-59A8B996EFE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24311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84FDB-0667-44A1-88DA-E1C268F16F2B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675166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A0F47-32FE-48EA-860D-C230DB07195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526910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BBF13-D661-47A5-8841-51CA9916BAA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07569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B3211-9C0D-48F4-9574-B861B82D63A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094471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C068F-500E-4D8F-B0AB-8267223C86E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263048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2F2AE-6AFF-46A8-9D97-BEF7F80F5CB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419765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1745A-BE5F-4119-8665-34887F0A9E0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4260072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A470D-767A-4F62-9951-D6EAD2D148D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0776379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76FCE-3754-4FEC-AF09-160BB79632B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267939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F3F28-5873-4AE9-B9C7-13021F783C3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3615632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B26B2-10CD-4BF0-9273-026C28B2F82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70661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93866-5897-4C65-ADD3-977D40C4183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8237085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5AF912C1-6838-401E-9FAC-FA6DB01485C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620354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0B0F3-7D10-416E-A913-8EABD9CA2FD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1325739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5EFBA-7B0A-42C6-B62C-024EE7E9319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8812121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576FE-8B4B-49A9-9D3E-266A5251934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1844810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9B869-5403-4CF7-8FBF-95AEB8739C8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3218861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37299-4BB8-4186-9F63-8E5B8681195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8669631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8E848-17D4-4D39-A961-5FFFF860004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4885292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0B236-EC9C-4E5E-8DE2-6EFD9793977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2612344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763C4-0223-4FAD-BBFD-0FD3EC8771A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4554327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9577B-2618-4890-9687-738575FACC0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90856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AD763-0676-440F-BAB0-8FA5C1478E5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0569983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DA8FD-15C4-40BE-82CD-BB516028CB0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6541638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ADE98453-B51C-42B8-B886-ADA860A16F4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5106854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D7E95-12B9-443A-BF34-9AF52F492E4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4054593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60C9A-1981-483B-B654-054A0D02A33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7868781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9F5CD-88F3-4A4D-BD2F-3DEDE30906E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9289680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188BC-EBE1-40E3-9C2E-75F3591C5D1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5210922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D0BA6-5A59-47F5-959B-46E5CE6AB91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8997623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AD556-876B-41E1-BA5B-8D23AC301B2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5830880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12C45-E2C4-4496-815C-FE56FF88AD2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9511019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8297F-85CB-4D14-B096-DCA78531B88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20312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9247B-D447-44FE-BD9B-42B75A75698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6134941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3A2C0-FE63-4CB9-A011-7063ADCFAB6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7165117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59B54-28D1-47F2-BDFF-7699B2A0516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5987170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ADAD1-7C2F-42DE-96AC-E694BA7419D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8597654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60C1A84E-6891-437B-9E1E-F9314791BE6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3324631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F6D12-A890-415D-817E-E37B255C532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3583969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37480-313F-4D65-9EED-565FC4B5AB8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1293634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B1C1F-8F91-4BC6-82E5-EA68E5D0CE0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506911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6BC9C-7D76-4063-A412-12FA53E0C65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7538144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1BA96-A6A3-44DA-A5B8-1B669999FC0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6347364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98153-822D-47D6-9938-B81F28BA0CA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54568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0AE43-344E-49D9-9D77-A77E47F9ED35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6611707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E5848-C461-4B37-A6E0-46F86D041A9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2456107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0B089-2393-4AB2-A22F-0C3CEE2A49B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140664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3FD23-1F6B-4DE9-9C4C-B6DF002FBD4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0890642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1B379-6558-4047-B1E9-61C1B312EE2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0404360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7A398BF1-D757-4374-8F99-57DEF7385E4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2290090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53695-6D5E-46A1-A078-ED663B4AA19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3770626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BF7F1-56DD-499F-A943-E87589A20D0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0444088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F22A5-1431-4807-9D60-9E33B445A6A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8594248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F0E3D-87E5-4878-BF32-3FB5AA2A22F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9590114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79159-79A9-49D3-ADA0-FBF9166FCF4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31792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D5CD3-FFD1-45B9-8D83-E9248FBACDDC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1876183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5968A-3023-4EC9-A3FD-BD9DE3E68F0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1565209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60163-95D7-4DA9-8DF9-1C75DDC141B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1273687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D1237-98C8-41FF-895A-BF5A902B97B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9656211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70FCF-301A-49F6-83A1-F3855E948FA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7146603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34EF8-E004-49A9-A73F-85DD1259411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5982842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D4571E83-5E63-4C0A-ACBF-C9235A58686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5547143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5A563-C10C-4886-BDE3-1A7560C0F90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9080855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BD0EF-6E4E-4B15-A667-E2E007DF37E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6140696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6E204-DFE0-46E2-8F9F-6A23E36BBFC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8026844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7200A-E9B2-4BEB-82D0-45C07C394B2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88665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258C9-1691-43AC-A8DE-C37E63F288E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88647294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BCCB8-12D3-412C-B9BF-BEF651186D7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9157316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22CA4-271E-485E-938F-0C89621100F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69358335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0320E-32FB-4BFD-866B-B3FC656A667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9124177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B3B7B-CB8C-4710-94B7-9127DFE08AB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4368002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61F52-B5E1-4CB1-BE1A-3102C371175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2910935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9CF06-F459-4C6C-A704-296804EF71E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3120876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F27E1-88FF-4D7C-B913-7E76DC0D105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40224229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97178F77-E80E-4AC3-AABC-EF759190409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4008929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93992-1C78-4DDE-A060-6B36E83AD7E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7719145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6AB82-E808-42C2-AE32-387CCFEB48D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3646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12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11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2.xml"/><Relationship Id="rId10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1.xml"/><Relationship Id="rId9" Type="http://schemas.openxmlformats.org/officeDocument/2006/relationships/slideLayout" Target="../slideLayouts/slideLayout116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7.xml"/><Relationship Id="rId3" Type="http://schemas.openxmlformats.org/officeDocument/2006/relationships/slideLayout" Target="../slideLayouts/slideLayout122.xml"/><Relationship Id="rId7" Type="http://schemas.openxmlformats.org/officeDocument/2006/relationships/slideLayout" Target="../slideLayouts/slideLayout126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21.xml"/><Relationship Id="rId1" Type="http://schemas.openxmlformats.org/officeDocument/2006/relationships/slideLayout" Target="../slideLayouts/slideLayout120.xml"/><Relationship Id="rId6" Type="http://schemas.openxmlformats.org/officeDocument/2006/relationships/slideLayout" Target="../slideLayouts/slideLayout125.xml"/><Relationship Id="rId11" Type="http://schemas.openxmlformats.org/officeDocument/2006/relationships/slideLayout" Target="../slideLayouts/slideLayout130.xml"/><Relationship Id="rId5" Type="http://schemas.openxmlformats.org/officeDocument/2006/relationships/slideLayout" Target="../slideLayouts/slideLayout124.xml"/><Relationship Id="rId10" Type="http://schemas.openxmlformats.org/officeDocument/2006/relationships/slideLayout" Target="../slideLayouts/slideLayout129.xml"/><Relationship Id="rId4" Type="http://schemas.openxmlformats.org/officeDocument/2006/relationships/slideLayout" Target="../slideLayouts/slideLayout123.xml"/><Relationship Id="rId9" Type="http://schemas.openxmlformats.org/officeDocument/2006/relationships/slideLayout" Target="../slideLayouts/slideLayout128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8.xml"/><Relationship Id="rId3" Type="http://schemas.openxmlformats.org/officeDocument/2006/relationships/slideLayout" Target="../slideLayouts/slideLayout133.xml"/><Relationship Id="rId7" Type="http://schemas.openxmlformats.org/officeDocument/2006/relationships/slideLayout" Target="../slideLayouts/slideLayout137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32.xml"/><Relationship Id="rId1" Type="http://schemas.openxmlformats.org/officeDocument/2006/relationships/slideLayout" Target="../slideLayouts/slideLayout131.xml"/><Relationship Id="rId6" Type="http://schemas.openxmlformats.org/officeDocument/2006/relationships/slideLayout" Target="../slideLayouts/slideLayout136.xml"/><Relationship Id="rId11" Type="http://schemas.openxmlformats.org/officeDocument/2006/relationships/slideLayout" Target="../slideLayouts/slideLayout141.xml"/><Relationship Id="rId5" Type="http://schemas.openxmlformats.org/officeDocument/2006/relationships/slideLayout" Target="../slideLayouts/slideLayout135.xml"/><Relationship Id="rId10" Type="http://schemas.openxmlformats.org/officeDocument/2006/relationships/slideLayout" Target="../slideLayouts/slideLayout140.xml"/><Relationship Id="rId4" Type="http://schemas.openxmlformats.org/officeDocument/2006/relationships/slideLayout" Target="../slideLayouts/slideLayout134.xml"/><Relationship Id="rId9" Type="http://schemas.openxmlformats.org/officeDocument/2006/relationships/slideLayout" Target="../slideLayouts/slideLayout139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9.xml"/><Relationship Id="rId3" Type="http://schemas.openxmlformats.org/officeDocument/2006/relationships/slideLayout" Target="../slideLayouts/slideLayout144.xml"/><Relationship Id="rId7" Type="http://schemas.openxmlformats.org/officeDocument/2006/relationships/slideLayout" Target="../slideLayouts/slideLayout148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43.xml"/><Relationship Id="rId1" Type="http://schemas.openxmlformats.org/officeDocument/2006/relationships/slideLayout" Target="../slideLayouts/slideLayout142.xml"/><Relationship Id="rId6" Type="http://schemas.openxmlformats.org/officeDocument/2006/relationships/slideLayout" Target="../slideLayouts/slideLayout147.xml"/><Relationship Id="rId11" Type="http://schemas.openxmlformats.org/officeDocument/2006/relationships/slideLayout" Target="../slideLayouts/slideLayout152.xml"/><Relationship Id="rId5" Type="http://schemas.openxmlformats.org/officeDocument/2006/relationships/slideLayout" Target="../slideLayouts/slideLayout146.xml"/><Relationship Id="rId10" Type="http://schemas.openxmlformats.org/officeDocument/2006/relationships/slideLayout" Target="../slideLayouts/slideLayout151.xml"/><Relationship Id="rId4" Type="http://schemas.openxmlformats.org/officeDocument/2006/relationships/slideLayout" Target="../slideLayouts/slideLayout145.xml"/><Relationship Id="rId9" Type="http://schemas.openxmlformats.org/officeDocument/2006/relationships/slideLayout" Target="../slideLayouts/slideLayout150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0.xml"/><Relationship Id="rId13" Type="http://schemas.openxmlformats.org/officeDocument/2006/relationships/theme" Target="../theme/theme14.xml"/><Relationship Id="rId3" Type="http://schemas.openxmlformats.org/officeDocument/2006/relationships/slideLayout" Target="../slideLayouts/slideLayout155.xml"/><Relationship Id="rId7" Type="http://schemas.openxmlformats.org/officeDocument/2006/relationships/slideLayout" Target="../slideLayouts/slideLayout159.xml"/><Relationship Id="rId12" Type="http://schemas.openxmlformats.org/officeDocument/2006/relationships/slideLayout" Target="../slideLayouts/slideLayout164.xml"/><Relationship Id="rId2" Type="http://schemas.openxmlformats.org/officeDocument/2006/relationships/slideLayout" Target="../slideLayouts/slideLayout154.xml"/><Relationship Id="rId1" Type="http://schemas.openxmlformats.org/officeDocument/2006/relationships/slideLayout" Target="../slideLayouts/slideLayout153.xml"/><Relationship Id="rId6" Type="http://schemas.openxmlformats.org/officeDocument/2006/relationships/slideLayout" Target="../slideLayouts/slideLayout158.xml"/><Relationship Id="rId11" Type="http://schemas.openxmlformats.org/officeDocument/2006/relationships/slideLayout" Target="../slideLayouts/slideLayout163.xml"/><Relationship Id="rId5" Type="http://schemas.openxmlformats.org/officeDocument/2006/relationships/slideLayout" Target="../slideLayouts/slideLayout157.xml"/><Relationship Id="rId10" Type="http://schemas.openxmlformats.org/officeDocument/2006/relationships/slideLayout" Target="../slideLayouts/slideLayout162.xml"/><Relationship Id="rId4" Type="http://schemas.openxmlformats.org/officeDocument/2006/relationships/slideLayout" Target="../slideLayouts/slideLayout156.xml"/><Relationship Id="rId9" Type="http://schemas.openxmlformats.org/officeDocument/2006/relationships/slideLayout" Target="../slideLayouts/slideLayout161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2.xml"/><Relationship Id="rId13" Type="http://schemas.openxmlformats.org/officeDocument/2006/relationships/theme" Target="../theme/theme15.xml"/><Relationship Id="rId3" Type="http://schemas.openxmlformats.org/officeDocument/2006/relationships/slideLayout" Target="../slideLayouts/slideLayout167.xml"/><Relationship Id="rId7" Type="http://schemas.openxmlformats.org/officeDocument/2006/relationships/slideLayout" Target="../slideLayouts/slideLayout171.xml"/><Relationship Id="rId12" Type="http://schemas.openxmlformats.org/officeDocument/2006/relationships/slideLayout" Target="../slideLayouts/slideLayout176.xml"/><Relationship Id="rId2" Type="http://schemas.openxmlformats.org/officeDocument/2006/relationships/slideLayout" Target="../slideLayouts/slideLayout166.xml"/><Relationship Id="rId1" Type="http://schemas.openxmlformats.org/officeDocument/2006/relationships/slideLayout" Target="../slideLayouts/slideLayout165.xml"/><Relationship Id="rId6" Type="http://schemas.openxmlformats.org/officeDocument/2006/relationships/slideLayout" Target="../slideLayouts/slideLayout170.xml"/><Relationship Id="rId11" Type="http://schemas.openxmlformats.org/officeDocument/2006/relationships/slideLayout" Target="../slideLayouts/slideLayout175.xml"/><Relationship Id="rId5" Type="http://schemas.openxmlformats.org/officeDocument/2006/relationships/slideLayout" Target="../slideLayouts/slideLayout169.xml"/><Relationship Id="rId10" Type="http://schemas.openxmlformats.org/officeDocument/2006/relationships/slideLayout" Target="../slideLayouts/slideLayout174.xml"/><Relationship Id="rId4" Type="http://schemas.openxmlformats.org/officeDocument/2006/relationships/slideLayout" Target="../slideLayouts/slideLayout168.xml"/><Relationship Id="rId9" Type="http://schemas.openxmlformats.org/officeDocument/2006/relationships/slideLayout" Target="../slideLayouts/slideLayout17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13" Type="http://schemas.openxmlformats.org/officeDocument/2006/relationships/theme" Target="../theme/theme16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slideLayout" Target="../slideLayouts/slideLayout188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6.xml"/><Relationship Id="rId13" Type="http://schemas.openxmlformats.org/officeDocument/2006/relationships/theme" Target="../theme/theme17.xml"/><Relationship Id="rId3" Type="http://schemas.openxmlformats.org/officeDocument/2006/relationships/slideLayout" Target="../slideLayouts/slideLayout191.xml"/><Relationship Id="rId7" Type="http://schemas.openxmlformats.org/officeDocument/2006/relationships/slideLayout" Target="../slideLayouts/slideLayout195.xml"/><Relationship Id="rId12" Type="http://schemas.openxmlformats.org/officeDocument/2006/relationships/slideLayout" Target="../slideLayouts/slideLayout200.xml"/><Relationship Id="rId2" Type="http://schemas.openxmlformats.org/officeDocument/2006/relationships/slideLayout" Target="../slideLayouts/slideLayout190.xml"/><Relationship Id="rId1" Type="http://schemas.openxmlformats.org/officeDocument/2006/relationships/slideLayout" Target="../slideLayouts/slideLayout189.xml"/><Relationship Id="rId6" Type="http://schemas.openxmlformats.org/officeDocument/2006/relationships/slideLayout" Target="../slideLayouts/slideLayout194.xml"/><Relationship Id="rId11" Type="http://schemas.openxmlformats.org/officeDocument/2006/relationships/slideLayout" Target="../slideLayouts/slideLayout199.xml"/><Relationship Id="rId5" Type="http://schemas.openxmlformats.org/officeDocument/2006/relationships/slideLayout" Target="../slideLayouts/slideLayout193.xml"/><Relationship Id="rId10" Type="http://schemas.openxmlformats.org/officeDocument/2006/relationships/slideLayout" Target="../slideLayouts/slideLayout198.xml"/><Relationship Id="rId4" Type="http://schemas.openxmlformats.org/officeDocument/2006/relationships/slideLayout" Target="../slideLayouts/slideLayout192.xml"/><Relationship Id="rId9" Type="http://schemas.openxmlformats.org/officeDocument/2006/relationships/slideLayout" Target="../slideLayouts/slideLayout197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8.xml"/><Relationship Id="rId3" Type="http://schemas.openxmlformats.org/officeDocument/2006/relationships/slideLayout" Target="../slideLayouts/slideLayout203.xml"/><Relationship Id="rId7" Type="http://schemas.openxmlformats.org/officeDocument/2006/relationships/slideLayout" Target="../slideLayouts/slideLayout207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202.xml"/><Relationship Id="rId1" Type="http://schemas.openxmlformats.org/officeDocument/2006/relationships/slideLayout" Target="../slideLayouts/slideLayout201.xml"/><Relationship Id="rId6" Type="http://schemas.openxmlformats.org/officeDocument/2006/relationships/slideLayout" Target="../slideLayouts/slideLayout206.xml"/><Relationship Id="rId11" Type="http://schemas.openxmlformats.org/officeDocument/2006/relationships/slideLayout" Target="../slideLayouts/slideLayout211.xml"/><Relationship Id="rId5" Type="http://schemas.openxmlformats.org/officeDocument/2006/relationships/slideLayout" Target="../slideLayouts/slideLayout205.xml"/><Relationship Id="rId10" Type="http://schemas.openxmlformats.org/officeDocument/2006/relationships/slideLayout" Target="../slideLayouts/slideLayout210.xml"/><Relationship Id="rId4" Type="http://schemas.openxmlformats.org/officeDocument/2006/relationships/slideLayout" Target="../slideLayouts/slideLayout204.xml"/><Relationship Id="rId9" Type="http://schemas.openxmlformats.org/officeDocument/2006/relationships/slideLayout" Target="../slideLayouts/slideLayout209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9.xml"/><Relationship Id="rId3" Type="http://schemas.openxmlformats.org/officeDocument/2006/relationships/slideLayout" Target="../slideLayouts/slideLayout214.xml"/><Relationship Id="rId7" Type="http://schemas.openxmlformats.org/officeDocument/2006/relationships/slideLayout" Target="../slideLayouts/slideLayout218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213.xml"/><Relationship Id="rId1" Type="http://schemas.openxmlformats.org/officeDocument/2006/relationships/slideLayout" Target="../slideLayouts/slideLayout212.xml"/><Relationship Id="rId6" Type="http://schemas.openxmlformats.org/officeDocument/2006/relationships/slideLayout" Target="../slideLayouts/slideLayout217.xml"/><Relationship Id="rId11" Type="http://schemas.openxmlformats.org/officeDocument/2006/relationships/slideLayout" Target="../slideLayouts/slideLayout222.xml"/><Relationship Id="rId5" Type="http://schemas.openxmlformats.org/officeDocument/2006/relationships/slideLayout" Target="../slideLayouts/slideLayout216.xml"/><Relationship Id="rId10" Type="http://schemas.openxmlformats.org/officeDocument/2006/relationships/slideLayout" Target="../slideLayouts/slideLayout221.xml"/><Relationship Id="rId4" Type="http://schemas.openxmlformats.org/officeDocument/2006/relationships/slideLayout" Target="../slideLayouts/slideLayout215.xml"/><Relationship Id="rId9" Type="http://schemas.openxmlformats.org/officeDocument/2006/relationships/slideLayout" Target="../slideLayouts/slideLayout22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fld id="{F50A8E5B-FBD3-4EE1-B2BB-34373A7FDDB4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57" r:id="rId1"/>
    <p:sldLayoutId id="2147495874" r:id="rId2"/>
    <p:sldLayoutId id="2147495875" r:id="rId3"/>
    <p:sldLayoutId id="2147495876" r:id="rId4"/>
    <p:sldLayoutId id="2147495877" r:id="rId5"/>
    <p:sldLayoutId id="2147495878" r:id="rId6"/>
    <p:sldLayoutId id="2147495879" r:id="rId7"/>
    <p:sldLayoutId id="2147495880" r:id="rId8"/>
    <p:sldLayoutId id="2147495881" r:id="rId9"/>
    <p:sldLayoutId id="2147495882" r:id="rId10"/>
    <p:sldLayoutId id="2147495883" r:id="rId11"/>
    <p:sldLayoutId id="214749588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406BEE00-6552-439B-9C03-F80083413D6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6" r:id="rId1"/>
    <p:sldLayoutId id="2147495972" r:id="rId2"/>
    <p:sldLayoutId id="2147495973" r:id="rId3"/>
    <p:sldLayoutId id="2147495974" r:id="rId4"/>
    <p:sldLayoutId id="2147495975" r:id="rId5"/>
    <p:sldLayoutId id="2147495976" r:id="rId6"/>
    <p:sldLayoutId id="2147495977" r:id="rId7"/>
    <p:sldLayoutId id="2147495978" r:id="rId8"/>
    <p:sldLayoutId id="2147495979" r:id="rId9"/>
    <p:sldLayoutId id="2147495980" r:id="rId10"/>
    <p:sldLayoutId id="2147495981" r:id="rId11"/>
    <p:sldLayoutId id="214749598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97166A9E-7455-4760-A397-DD3BE8E405D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7" r:id="rId1"/>
    <p:sldLayoutId id="2147496068" r:id="rId2"/>
    <p:sldLayoutId id="2147496069" r:id="rId3"/>
    <p:sldLayoutId id="2147496070" r:id="rId4"/>
    <p:sldLayoutId id="2147496071" r:id="rId5"/>
    <p:sldLayoutId id="2147496072" r:id="rId6"/>
    <p:sldLayoutId id="2147496073" r:id="rId7"/>
    <p:sldLayoutId id="2147496074" r:id="rId8"/>
    <p:sldLayoutId id="2147496075" r:id="rId9"/>
    <p:sldLayoutId id="2147496076" r:id="rId10"/>
    <p:sldLayoutId id="214749607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F7F62C26-DC03-468B-8F15-2E2DC4D58C2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78" r:id="rId1"/>
    <p:sldLayoutId id="2147496079" r:id="rId2"/>
    <p:sldLayoutId id="2147496080" r:id="rId3"/>
    <p:sldLayoutId id="2147496081" r:id="rId4"/>
    <p:sldLayoutId id="2147496082" r:id="rId5"/>
    <p:sldLayoutId id="2147496083" r:id="rId6"/>
    <p:sldLayoutId id="2147496084" r:id="rId7"/>
    <p:sldLayoutId id="2147496085" r:id="rId8"/>
    <p:sldLayoutId id="2147496086" r:id="rId9"/>
    <p:sldLayoutId id="2147496087" r:id="rId10"/>
    <p:sldLayoutId id="214749608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F0FC862A-EB11-4CDE-9E87-E3543E81118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89" r:id="rId1"/>
    <p:sldLayoutId id="2147496090" r:id="rId2"/>
    <p:sldLayoutId id="2147496091" r:id="rId3"/>
    <p:sldLayoutId id="2147496092" r:id="rId4"/>
    <p:sldLayoutId id="2147496093" r:id="rId5"/>
    <p:sldLayoutId id="2147496094" r:id="rId6"/>
    <p:sldLayoutId id="2147496095" r:id="rId7"/>
    <p:sldLayoutId id="2147496096" r:id="rId8"/>
    <p:sldLayoutId id="2147496097" r:id="rId9"/>
    <p:sldLayoutId id="2147496098" r:id="rId10"/>
    <p:sldLayoutId id="21474960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F48F1735-750E-4F30-98E3-3C1A3656433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100" r:id="rId1"/>
    <p:sldLayoutId id="2147495983" r:id="rId2"/>
    <p:sldLayoutId id="2147495984" r:id="rId3"/>
    <p:sldLayoutId id="2147495985" r:id="rId4"/>
    <p:sldLayoutId id="2147495986" r:id="rId5"/>
    <p:sldLayoutId id="2147495987" r:id="rId6"/>
    <p:sldLayoutId id="2147495988" r:id="rId7"/>
    <p:sldLayoutId id="2147495989" r:id="rId8"/>
    <p:sldLayoutId id="2147495990" r:id="rId9"/>
    <p:sldLayoutId id="2147495991" r:id="rId10"/>
    <p:sldLayoutId id="2147495992" r:id="rId11"/>
    <p:sldLayoutId id="214749599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CCF7E295-6C21-4EE9-BBDE-A0CCC7AE585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101" r:id="rId1"/>
    <p:sldLayoutId id="2147495994" r:id="rId2"/>
    <p:sldLayoutId id="2147495995" r:id="rId3"/>
    <p:sldLayoutId id="2147495996" r:id="rId4"/>
    <p:sldLayoutId id="2147495997" r:id="rId5"/>
    <p:sldLayoutId id="2147495998" r:id="rId6"/>
    <p:sldLayoutId id="2147495999" r:id="rId7"/>
    <p:sldLayoutId id="2147496000" r:id="rId8"/>
    <p:sldLayoutId id="2147496001" r:id="rId9"/>
    <p:sldLayoutId id="2147496002" r:id="rId10"/>
    <p:sldLayoutId id="2147496003" r:id="rId11"/>
    <p:sldLayoutId id="214749600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62A0AA3C-5301-458F-A48E-D0F2D38A949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102" r:id="rId1"/>
    <p:sldLayoutId id="2147496005" r:id="rId2"/>
    <p:sldLayoutId id="2147496006" r:id="rId3"/>
    <p:sldLayoutId id="2147496007" r:id="rId4"/>
    <p:sldLayoutId id="2147496008" r:id="rId5"/>
    <p:sldLayoutId id="2147496009" r:id="rId6"/>
    <p:sldLayoutId id="2147496010" r:id="rId7"/>
    <p:sldLayoutId id="2147496011" r:id="rId8"/>
    <p:sldLayoutId id="2147496012" r:id="rId9"/>
    <p:sldLayoutId id="2147496013" r:id="rId10"/>
    <p:sldLayoutId id="2147496014" r:id="rId11"/>
    <p:sldLayoutId id="214749601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368D11EC-C2C5-42CA-BD08-AEEAD415B259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103" r:id="rId1"/>
    <p:sldLayoutId id="2147496016" r:id="rId2"/>
    <p:sldLayoutId id="2147496017" r:id="rId3"/>
    <p:sldLayoutId id="2147496018" r:id="rId4"/>
    <p:sldLayoutId id="2147496019" r:id="rId5"/>
    <p:sldLayoutId id="2147496020" r:id="rId6"/>
    <p:sldLayoutId id="2147496021" r:id="rId7"/>
    <p:sldLayoutId id="2147496022" r:id="rId8"/>
    <p:sldLayoutId id="2147496023" r:id="rId9"/>
    <p:sldLayoutId id="2147496024" r:id="rId10"/>
    <p:sldLayoutId id="2147496025" r:id="rId11"/>
    <p:sldLayoutId id="214749602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 userDrawn="1"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2531" name="Rectangle 3"/>
          <p:cNvSpPr>
            <a:spLocks noChangeArrowheads="1"/>
          </p:cNvSpPr>
          <p:nvPr userDrawn="1"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2532" name="Rectangle 4"/>
          <p:cNvSpPr>
            <a:spLocks noChangeArrowheads="1"/>
          </p:cNvSpPr>
          <p:nvPr userDrawn="1"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2533" name="Rectangle 5"/>
          <p:cNvSpPr>
            <a:spLocks noChangeArrowheads="1"/>
          </p:cNvSpPr>
          <p:nvPr userDrawn="1"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2534" name="Rectangle 6"/>
          <p:cNvSpPr>
            <a:spLocks noChangeArrowheads="1"/>
          </p:cNvSpPr>
          <p:nvPr userDrawn="1"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2535" name="Rectangle 7"/>
          <p:cNvSpPr>
            <a:spLocks noChangeArrowheads="1"/>
          </p:cNvSpPr>
          <p:nvPr userDrawn="1"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2536" name="Rectangle 8"/>
          <p:cNvSpPr>
            <a:spLocks noChangeArrowheads="1"/>
          </p:cNvSpPr>
          <p:nvPr userDrawn="1"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40DF663C-1831-4CE6-9A58-387E7627BE5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105" r:id="rId1"/>
    <p:sldLayoutId id="2147496037" r:id="rId2"/>
    <p:sldLayoutId id="2147496038" r:id="rId3"/>
    <p:sldLayoutId id="2147496039" r:id="rId4"/>
    <p:sldLayoutId id="2147496040" r:id="rId5"/>
    <p:sldLayoutId id="2147496041" r:id="rId6"/>
    <p:sldLayoutId id="2147496042" r:id="rId7"/>
    <p:sldLayoutId id="2147496043" r:id="rId8"/>
    <p:sldLayoutId id="2147496044" r:id="rId9"/>
    <p:sldLayoutId id="2147496045" r:id="rId10"/>
    <p:sldLayoutId id="214749604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39A4917D-4263-44FB-A791-7B92D9E3AF3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106" r:id="rId1"/>
    <p:sldLayoutId id="2147496047" r:id="rId2"/>
    <p:sldLayoutId id="2147496048" r:id="rId3"/>
    <p:sldLayoutId id="2147496049" r:id="rId4"/>
    <p:sldLayoutId id="2147496050" r:id="rId5"/>
    <p:sldLayoutId id="2147496051" r:id="rId6"/>
    <p:sldLayoutId id="2147496052" r:id="rId7"/>
    <p:sldLayoutId id="2147496053" r:id="rId8"/>
    <p:sldLayoutId id="2147496054" r:id="rId9"/>
    <p:sldLayoutId id="2147496055" r:id="rId10"/>
    <p:sldLayoutId id="214749605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FF023B08-39C1-4B39-B7DA-1D4E33C431F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58" r:id="rId1"/>
    <p:sldLayoutId id="2147495885" r:id="rId2"/>
    <p:sldLayoutId id="2147495886" r:id="rId3"/>
    <p:sldLayoutId id="2147495887" r:id="rId4"/>
    <p:sldLayoutId id="2147495888" r:id="rId5"/>
    <p:sldLayoutId id="2147495889" r:id="rId6"/>
    <p:sldLayoutId id="2147495890" r:id="rId7"/>
    <p:sldLayoutId id="2147495891" r:id="rId8"/>
    <p:sldLayoutId id="2147495892" r:id="rId9"/>
    <p:sldLayoutId id="2147495893" r:id="rId10"/>
    <p:sldLayoutId id="2147495894" r:id="rId11"/>
    <p:sldLayoutId id="2147495895" r:id="rId12"/>
    <p:sldLayoutId id="2147495896" r:id="rId13"/>
    <p:sldLayoutId id="2147495897" r:id="rId14"/>
    <p:sldLayoutId id="2147495898" r:id="rId15"/>
    <p:sldLayoutId id="2147495899" r:id="rId16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62C82150-FC63-486B-B656-859FDC20E19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59" r:id="rId1"/>
    <p:sldLayoutId id="2147495900" r:id="rId2"/>
    <p:sldLayoutId id="2147495901" r:id="rId3"/>
    <p:sldLayoutId id="2147495902" r:id="rId4"/>
    <p:sldLayoutId id="2147495903" r:id="rId5"/>
    <p:sldLayoutId id="2147495904" r:id="rId6"/>
    <p:sldLayoutId id="2147495905" r:id="rId7"/>
    <p:sldLayoutId id="2147495906" r:id="rId8"/>
    <p:sldLayoutId id="2147495907" r:id="rId9"/>
    <p:sldLayoutId id="2147495908" r:id="rId10"/>
    <p:sldLayoutId id="214749590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01E58490-329B-4964-B2B9-7229307DC2A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0" r:id="rId1"/>
    <p:sldLayoutId id="2147495910" r:id="rId2"/>
    <p:sldLayoutId id="2147495911" r:id="rId3"/>
    <p:sldLayoutId id="2147495912" r:id="rId4"/>
    <p:sldLayoutId id="2147495913" r:id="rId5"/>
    <p:sldLayoutId id="2147495914" r:id="rId6"/>
    <p:sldLayoutId id="2147495915" r:id="rId7"/>
    <p:sldLayoutId id="2147495916" r:id="rId8"/>
    <p:sldLayoutId id="2147495917" r:id="rId9"/>
    <p:sldLayoutId id="2147495918" r:id="rId10"/>
    <p:sldLayoutId id="214749591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94888B95-EF6C-4609-9097-92C1B5E2EE2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5920" r:id="rId2"/>
    <p:sldLayoutId id="2147495921" r:id="rId3"/>
    <p:sldLayoutId id="2147495922" r:id="rId4"/>
    <p:sldLayoutId id="2147495923" r:id="rId5"/>
    <p:sldLayoutId id="2147495924" r:id="rId6"/>
    <p:sldLayoutId id="2147495925" r:id="rId7"/>
    <p:sldLayoutId id="2147495926" r:id="rId8"/>
    <p:sldLayoutId id="2147495927" r:id="rId9"/>
    <p:sldLayoutId id="2147495928" r:id="rId10"/>
    <p:sldLayoutId id="2147495929" r:id="rId11"/>
    <p:sldLayoutId id="214749593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E431171D-9700-44FC-A933-887EE1E21C6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2" r:id="rId1"/>
    <p:sldLayoutId id="2147495931" r:id="rId2"/>
    <p:sldLayoutId id="2147495932" r:id="rId3"/>
    <p:sldLayoutId id="2147495933" r:id="rId4"/>
    <p:sldLayoutId id="2147495934" r:id="rId5"/>
    <p:sldLayoutId id="2147495935" r:id="rId6"/>
    <p:sldLayoutId id="2147495936" r:id="rId7"/>
    <p:sldLayoutId id="2147495937" r:id="rId8"/>
    <p:sldLayoutId id="2147495938" r:id="rId9"/>
    <p:sldLayoutId id="2147495939" r:id="rId10"/>
    <p:sldLayoutId id="214749594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C96783C3-88BE-4E68-82BB-ADF4AB3D927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3" r:id="rId1"/>
    <p:sldLayoutId id="2147495941" r:id="rId2"/>
    <p:sldLayoutId id="2147495942" r:id="rId3"/>
    <p:sldLayoutId id="2147495943" r:id="rId4"/>
    <p:sldLayoutId id="2147495944" r:id="rId5"/>
    <p:sldLayoutId id="2147495945" r:id="rId6"/>
    <p:sldLayoutId id="2147495946" r:id="rId7"/>
    <p:sldLayoutId id="2147495947" r:id="rId8"/>
    <p:sldLayoutId id="2147495948" r:id="rId9"/>
    <p:sldLayoutId id="2147495949" r:id="rId10"/>
    <p:sldLayoutId id="214749595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03F0F599-9388-4A85-A47B-6A2F471F19F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4" r:id="rId1"/>
    <p:sldLayoutId id="2147495951" r:id="rId2"/>
    <p:sldLayoutId id="2147495952" r:id="rId3"/>
    <p:sldLayoutId id="2147495953" r:id="rId4"/>
    <p:sldLayoutId id="2147495954" r:id="rId5"/>
    <p:sldLayoutId id="2147495955" r:id="rId6"/>
    <p:sldLayoutId id="2147495956" r:id="rId7"/>
    <p:sldLayoutId id="2147495957" r:id="rId8"/>
    <p:sldLayoutId id="2147495958" r:id="rId9"/>
    <p:sldLayoutId id="2147495959" r:id="rId10"/>
    <p:sldLayoutId id="2147495960" r:id="rId11"/>
    <p:sldLayoutId id="214749596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4AD77941-B9FE-4914-8124-47935B15993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5" r:id="rId1"/>
    <p:sldLayoutId id="2147495962" r:id="rId2"/>
    <p:sldLayoutId id="2147495963" r:id="rId3"/>
    <p:sldLayoutId id="2147495964" r:id="rId4"/>
    <p:sldLayoutId id="2147495965" r:id="rId5"/>
    <p:sldLayoutId id="2147495966" r:id="rId6"/>
    <p:sldLayoutId id="2147495967" r:id="rId7"/>
    <p:sldLayoutId id="2147495968" r:id="rId8"/>
    <p:sldLayoutId id="2147495969" r:id="rId9"/>
    <p:sldLayoutId id="2147495970" r:id="rId10"/>
    <p:sldLayoutId id="21474959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6"/>
          <p:cNvSpPr txBox="1">
            <a:spLocks noChangeArrowheads="1"/>
          </p:cNvSpPr>
          <p:nvPr/>
        </p:nvSpPr>
        <p:spPr bwMode="auto">
          <a:xfrm>
            <a:off x="434975" y="598488"/>
            <a:ext cx="870902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buClr>
                <a:srgbClr val="3333CC"/>
              </a:buClr>
              <a:buFont typeface="Wingdings" pitchFamily="2" charset="2"/>
              <a:buNone/>
            </a:pPr>
            <a:r>
              <a:rPr lang="zh-CN" altLang="en-US" sz="6000" b="1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第十八课 </a:t>
            </a:r>
            <a:endParaRPr lang="en-US" altLang="zh-CN" sz="6000" b="1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pPr algn="ctr" eaLnBrk="1" hangingPunct="1">
              <a:buClr>
                <a:srgbClr val="3333CC"/>
              </a:buClr>
              <a:buFont typeface="Wingdings" pitchFamily="2" charset="2"/>
              <a:buNone/>
            </a:pPr>
            <a:r>
              <a:rPr lang="zh-CN" altLang="en-US" sz="6000" b="1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整容（</a:t>
            </a:r>
            <a:r>
              <a:rPr lang="en-US" altLang="zh-CN" sz="6000" b="1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4</a:t>
            </a:r>
            <a:r>
              <a:rPr lang="zh-CN" altLang="en-US" sz="6000" b="1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/>
              <a:t>六、连词成句</a:t>
            </a:r>
          </a:p>
        </p:txBody>
      </p:sp>
      <p:sp>
        <p:nvSpPr>
          <p:cNvPr id="92163" name="Content Placeholder 2"/>
          <p:cNvSpPr>
            <a:spLocks noGrp="1"/>
          </p:cNvSpPr>
          <p:nvPr>
            <p:ph idx="1"/>
          </p:nvPr>
        </p:nvSpPr>
        <p:spPr>
          <a:xfrm>
            <a:off x="250825" y="1484313"/>
            <a:ext cx="9001125" cy="53292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5. </a:t>
            </a:r>
            <a:r>
              <a:rPr lang="zh-CN" altLang="en-US" sz="2800" b="1" smtClean="0">
                <a:solidFill>
                  <a:srgbClr val="FF0000"/>
                </a:solidFill>
              </a:rPr>
              <a:t>对照</a:t>
            </a:r>
            <a:r>
              <a:rPr lang="zh-CN" altLang="en-US" sz="2800" b="1" smtClean="0"/>
              <a:t>　她的笔记　和　我　我的笔记　</a:t>
            </a:r>
            <a:r>
              <a:rPr lang="zh-CN" altLang="en-US" sz="2800" b="1" smtClean="0">
                <a:solidFill>
                  <a:srgbClr val="FF0000"/>
                </a:solidFill>
              </a:rPr>
              <a:t>把</a:t>
            </a:r>
            <a:r>
              <a:rPr lang="zh-CN" altLang="en-US" sz="2800" b="1" smtClean="0"/>
              <a:t>　很多　发现　</a:t>
            </a:r>
            <a:r>
              <a:rPr lang="zh-CN" altLang="en-US" sz="2800" b="1" smtClean="0">
                <a:solidFill>
                  <a:srgbClr val="FF0000"/>
                </a:solidFill>
              </a:rPr>
              <a:t>进行</a:t>
            </a:r>
            <a:r>
              <a:rPr lang="zh-CN" altLang="en-US" sz="2800" b="1" smtClean="0"/>
              <a:t>　了　不同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z="2800" b="1" smtClean="0"/>
              <a:t>　　　　　　　　　　　　　　　　　　　　　　　　　　　　　　　　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6. </a:t>
            </a:r>
            <a:r>
              <a:rPr lang="zh-CN" altLang="en-US" sz="2800" b="1" smtClean="0"/>
              <a:t>中　</a:t>
            </a:r>
            <a:r>
              <a:rPr lang="zh-CN" altLang="en-US" sz="2800" b="1" smtClean="0">
                <a:solidFill>
                  <a:srgbClr val="FF0000"/>
                </a:solidFill>
              </a:rPr>
              <a:t>配</a:t>
            </a:r>
            <a:r>
              <a:rPr lang="zh-CN" altLang="en-US" sz="2800" b="1" smtClean="0"/>
              <a:t>　这些人　老师　她　我　</a:t>
            </a:r>
            <a:r>
              <a:rPr lang="zh-CN" altLang="en-US" sz="2800" b="1" smtClean="0">
                <a:solidFill>
                  <a:srgbClr val="FF0000"/>
                </a:solidFill>
              </a:rPr>
              <a:t>只有　才</a:t>
            </a:r>
            <a:r>
              <a:rPr lang="zh-CN" altLang="en-US" sz="2800" b="1" smtClean="0"/>
              <a:t>　当　的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z="2800" b="1" smtClean="0"/>
              <a:t>　　　　　　　　　　　　　　　　　　　　　　　　　　　　　　　　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7. </a:t>
            </a:r>
            <a:r>
              <a:rPr lang="zh-CN" altLang="en-US" sz="2800" b="1" smtClean="0"/>
              <a:t>委屈　安慰　她　一下　如此　赶快　吧　去　她　你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z="2800" b="1" smtClean="0"/>
              <a:t>　　　　　　　　　　　　　　　　　　　　　　　　　　　　　　　　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8. </a:t>
            </a:r>
            <a:r>
              <a:rPr lang="zh-CN" altLang="en-US" sz="2800" b="1" smtClean="0">
                <a:solidFill>
                  <a:srgbClr val="FF0000"/>
                </a:solidFill>
              </a:rPr>
              <a:t>评价</a:t>
            </a:r>
            <a:r>
              <a:rPr lang="zh-CN" altLang="en-US" sz="2800" b="1" smtClean="0"/>
              <a:t>　学生们　李老师　高度　</a:t>
            </a:r>
            <a:r>
              <a:rPr lang="zh-CN" altLang="en-US" sz="2800" b="1" smtClean="0">
                <a:solidFill>
                  <a:srgbClr val="FF0000"/>
                </a:solidFill>
              </a:rPr>
              <a:t>对于</a:t>
            </a:r>
            <a:r>
              <a:rPr lang="zh-CN" altLang="en-US" sz="2800" b="1" smtClean="0"/>
              <a:t>　教学　的　</a:t>
            </a:r>
            <a:r>
              <a:rPr lang="zh-CN" altLang="en-US" sz="2800" b="1" smtClean="0">
                <a:solidFill>
                  <a:srgbClr val="FF0000"/>
                </a:solidFill>
              </a:rPr>
              <a:t>给予</a:t>
            </a:r>
            <a:r>
              <a:rPr lang="zh-CN" altLang="en-US" sz="2800" b="1" smtClean="0"/>
              <a:t>　的　了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z="2800" b="1" smtClean="0"/>
              <a:t>　　　　　　　　　　　　　　　　　　　　　　　　　　　　　　　　　　　　　　　　　　　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11188" y="2492375"/>
            <a:ext cx="8388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0000FF"/>
                </a:solidFill>
              </a:rPr>
              <a:t>我</a:t>
            </a:r>
            <a:r>
              <a:rPr lang="zh-CN" altLang="en-US" sz="2400" b="1">
                <a:solidFill>
                  <a:srgbClr val="FF0000"/>
                </a:solidFill>
              </a:rPr>
              <a:t>把</a:t>
            </a:r>
            <a:r>
              <a:rPr lang="zh-CN" altLang="en-US" sz="2400" b="1">
                <a:solidFill>
                  <a:srgbClr val="0000FF"/>
                </a:solidFill>
              </a:rPr>
              <a:t>她的笔记和我的笔记</a:t>
            </a:r>
            <a:r>
              <a:rPr lang="zh-CN" altLang="en-US" sz="2400" b="1">
                <a:solidFill>
                  <a:srgbClr val="FF0000"/>
                </a:solidFill>
              </a:rPr>
              <a:t>进行对照</a:t>
            </a:r>
            <a:r>
              <a:rPr lang="zh-CN" altLang="en-US" sz="2400" b="1">
                <a:solidFill>
                  <a:srgbClr val="0000FF"/>
                </a:solidFill>
              </a:rPr>
              <a:t>，发现了很多不同。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11188" y="3563938"/>
            <a:ext cx="70564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0000FF"/>
                </a:solidFill>
              </a:rPr>
              <a:t>这些人中</a:t>
            </a:r>
            <a:r>
              <a:rPr lang="zh-CN" altLang="en-US" sz="2400" b="1">
                <a:solidFill>
                  <a:srgbClr val="FF0000"/>
                </a:solidFill>
              </a:rPr>
              <a:t>只有</a:t>
            </a:r>
            <a:r>
              <a:rPr lang="zh-CN" altLang="en-US" sz="2400" b="1">
                <a:solidFill>
                  <a:srgbClr val="0000FF"/>
                </a:solidFill>
              </a:rPr>
              <a:t>她</a:t>
            </a:r>
            <a:r>
              <a:rPr lang="zh-CN" altLang="en-US" sz="2400" b="1">
                <a:solidFill>
                  <a:srgbClr val="FF0000"/>
                </a:solidFill>
              </a:rPr>
              <a:t>才配</a:t>
            </a:r>
            <a:r>
              <a:rPr lang="zh-CN" altLang="en-US" sz="2400" b="1">
                <a:solidFill>
                  <a:srgbClr val="0000FF"/>
                </a:solidFill>
              </a:rPr>
              <a:t>当我的老师。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11188" y="4838700"/>
            <a:ext cx="70564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0000FF"/>
                </a:solidFill>
              </a:rPr>
              <a:t>她如此委屈，你赶快去安慰她一下吧。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11188" y="6351588"/>
            <a:ext cx="70564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0000FF"/>
                </a:solidFill>
              </a:rPr>
              <a:t>学生们</a:t>
            </a:r>
            <a:r>
              <a:rPr lang="zh-CN" altLang="en-US" sz="2400" b="1">
                <a:solidFill>
                  <a:srgbClr val="FF0000"/>
                </a:solidFill>
              </a:rPr>
              <a:t>对于</a:t>
            </a:r>
            <a:r>
              <a:rPr lang="zh-CN" altLang="en-US" sz="2400" b="1">
                <a:solidFill>
                  <a:srgbClr val="0000FF"/>
                </a:solidFill>
              </a:rPr>
              <a:t>李老师的教学</a:t>
            </a:r>
            <a:r>
              <a:rPr lang="zh-CN" altLang="en-US" sz="2400" b="1">
                <a:solidFill>
                  <a:srgbClr val="FF0000"/>
                </a:solidFill>
              </a:rPr>
              <a:t>给予</a:t>
            </a:r>
            <a:r>
              <a:rPr lang="zh-CN" altLang="en-US" sz="2400" b="1">
                <a:solidFill>
                  <a:srgbClr val="0000FF"/>
                </a:solidFill>
              </a:rPr>
              <a:t>了高度的</a:t>
            </a:r>
            <a:r>
              <a:rPr lang="zh-CN" altLang="en-US" sz="2400" b="1">
                <a:solidFill>
                  <a:srgbClr val="FF0000"/>
                </a:solidFill>
              </a:rPr>
              <a:t>评价</a:t>
            </a:r>
            <a:r>
              <a:rPr lang="zh-CN" altLang="en-US" sz="2400" b="1">
                <a:solidFill>
                  <a:srgbClr val="0000FF"/>
                </a:solidFill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00138" y="33338"/>
            <a:ext cx="7000875" cy="1163637"/>
          </a:xfrm>
        </p:spPr>
        <p:txBody>
          <a:bodyPr/>
          <a:lstStyle/>
          <a:p>
            <a:pPr eaLnBrk="1" hangingPunct="1"/>
            <a:r>
              <a:rPr lang="zh-CN" altLang="en-US" sz="4000" smtClean="0">
                <a:solidFill>
                  <a:schemeClr val="tx1"/>
                </a:solidFill>
              </a:rPr>
              <a:t>比较：冷静</a:t>
            </a:r>
            <a:r>
              <a:rPr lang="en-US" altLang="zh-CN" sz="4000" smtClean="0">
                <a:solidFill>
                  <a:schemeClr val="tx1"/>
                </a:solidFill>
              </a:rPr>
              <a:t>/</a:t>
            </a:r>
            <a:r>
              <a:rPr lang="zh-CN" altLang="en-US" sz="4000" smtClean="0">
                <a:solidFill>
                  <a:schemeClr val="tx1"/>
                </a:solidFill>
              </a:rPr>
              <a:t>平静</a:t>
            </a:r>
            <a:r>
              <a:rPr lang="en-US" altLang="zh-CN" sz="4000" smtClean="0">
                <a:solidFill>
                  <a:schemeClr val="tx1"/>
                </a:solidFill>
              </a:rPr>
              <a:t>/</a:t>
            </a:r>
            <a:r>
              <a:rPr lang="zh-CN" altLang="en-US" sz="4000" smtClean="0">
                <a:solidFill>
                  <a:schemeClr val="tx1"/>
                </a:solidFill>
              </a:rPr>
              <a:t>安静</a:t>
            </a:r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179388" y="1484313"/>
            <a:ext cx="8964612" cy="569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914400" indent="-45720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371600" indent="-4572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828800" indent="-4572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286000" indent="-4572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7432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32004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6576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41148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kumimoji="1" lang="zh-CN" altLang="en-US" sz="2800">
                <a:solidFill>
                  <a:srgbClr val="000000"/>
                </a:solidFill>
                <a:ea typeface="楷体_GB2312" pitchFamily="49" charset="-122"/>
              </a:rPr>
              <a:t>他一时冲动，失去了</a:t>
            </a:r>
            <a:r>
              <a:rPr kumimoji="1" lang="zh-CN" altLang="en-US" sz="2800" u="sng">
                <a:solidFill>
                  <a:srgbClr val="000000"/>
                </a:solidFill>
                <a:ea typeface="楷体_GB2312" pitchFamily="49" charset="-122"/>
              </a:rPr>
              <a:t>冷静</a:t>
            </a:r>
            <a:r>
              <a:rPr kumimoji="1" lang="zh-CN" altLang="en-US" sz="2800">
                <a:solidFill>
                  <a:srgbClr val="000000"/>
                </a:solidFill>
                <a:ea typeface="楷体_GB2312" pitchFamily="49" charset="-122"/>
              </a:rPr>
              <a:t>，打了对方。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zh-CN" altLang="en-US" sz="2800">
                <a:solidFill>
                  <a:srgbClr val="000000"/>
                </a:solidFill>
                <a:ea typeface="楷体_GB2312" pitchFamily="49" charset="-122"/>
              </a:rPr>
              <a:t>不管遇到什么危险，他的头脑都特别</a:t>
            </a:r>
            <a:r>
              <a:rPr lang="zh-CN" altLang="en-US" sz="2800" u="sng">
                <a:solidFill>
                  <a:srgbClr val="000000"/>
                </a:solidFill>
                <a:ea typeface="楷体_GB2312" pitchFamily="49" charset="-122"/>
              </a:rPr>
              <a:t>冷静</a:t>
            </a:r>
            <a:r>
              <a:rPr lang="zh-CN" altLang="en-US" sz="2800">
                <a:solidFill>
                  <a:srgbClr val="000000"/>
                </a:solidFill>
                <a:ea typeface="楷体_GB2312" pitchFamily="49" charset="-122"/>
              </a:rPr>
              <a:t>。</a:t>
            </a:r>
            <a:endParaRPr kumimoji="1" lang="zh-CN" altLang="en-US" sz="2800">
              <a:solidFill>
                <a:srgbClr val="000000"/>
              </a:solidFill>
              <a:ea typeface="楷体_GB2312" pitchFamily="49" charset="-122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zh-CN" altLang="en-US" sz="2800">
                <a:solidFill>
                  <a:srgbClr val="000000"/>
                </a:solidFill>
                <a:ea typeface="楷体_GB2312" pitchFamily="49" charset="-122"/>
              </a:rPr>
              <a:t>听说出了事，大家的心里很不</a:t>
            </a:r>
            <a:r>
              <a:rPr lang="zh-CN" altLang="en-US" sz="2800" u="sng">
                <a:solidFill>
                  <a:srgbClr val="000000"/>
                </a:solidFill>
                <a:ea typeface="楷体_GB2312" pitchFamily="49" charset="-122"/>
              </a:rPr>
              <a:t>平静</a:t>
            </a:r>
            <a:r>
              <a:rPr lang="zh-CN" altLang="en-US" sz="2800">
                <a:solidFill>
                  <a:srgbClr val="000000"/>
                </a:solidFill>
                <a:ea typeface="楷体_GB2312" pitchFamily="49" charset="-122"/>
              </a:rPr>
              <a:t>。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zh-CN" altLang="en-US" sz="2800">
                <a:solidFill>
                  <a:srgbClr val="000000"/>
                </a:solidFill>
                <a:ea typeface="楷体_GB2312" pitchFamily="49" charset="-122"/>
              </a:rPr>
              <a:t>我不想出名，我想过一种</a:t>
            </a:r>
            <a:r>
              <a:rPr lang="zh-CN" altLang="en-US" sz="2800" u="sng">
                <a:solidFill>
                  <a:srgbClr val="000000"/>
                </a:solidFill>
                <a:ea typeface="楷体_GB2312" pitchFamily="49" charset="-122"/>
              </a:rPr>
              <a:t>平静</a:t>
            </a:r>
            <a:r>
              <a:rPr lang="zh-CN" altLang="en-US" sz="2800">
                <a:solidFill>
                  <a:srgbClr val="000000"/>
                </a:solidFill>
                <a:ea typeface="楷体_GB2312" pitchFamily="49" charset="-122"/>
              </a:rPr>
              <a:t>的生活。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zh-CN" altLang="en-US" sz="2800">
                <a:solidFill>
                  <a:srgbClr val="000000"/>
                </a:solidFill>
                <a:ea typeface="楷体_GB2312" pitchFamily="49" charset="-122"/>
              </a:rPr>
              <a:t>她哭了半天，总算慢慢</a:t>
            </a:r>
            <a:r>
              <a:rPr lang="zh-CN" altLang="en-US" sz="2800" u="sng">
                <a:solidFill>
                  <a:srgbClr val="000000"/>
                </a:solidFill>
                <a:ea typeface="楷体_GB2312" pitchFamily="49" charset="-122"/>
              </a:rPr>
              <a:t>平静</a:t>
            </a:r>
            <a:r>
              <a:rPr lang="zh-CN" altLang="en-US" sz="2800">
                <a:solidFill>
                  <a:srgbClr val="000000"/>
                </a:solidFill>
                <a:ea typeface="楷体_GB2312" pitchFamily="49" charset="-122"/>
              </a:rPr>
              <a:t>下来了。</a:t>
            </a:r>
            <a:endParaRPr lang="en-US" altLang="zh-CN" sz="2800">
              <a:solidFill>
                <a:srgbClr val="000000"/>
              </a:solidFill>
              <a:ea typeface="楷体_GB2312" pitchFamily="49" charset="-122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zh-CN" altLang="en-US" sz="2800">
                <a:solidFill>
                  <a:srgbClr val="000000"/>
                </a:solidFill>
                <a:ea typeface="楷体_GB2312" pitchFamily="49" charset="-122"/>
              </a:rPr>
              <a:t>那些争吵的客人离开了，房间里又恢复了</a:t>
            </a:r>
            <a:r>
              <a:rPr lang="zh-CN" altLang="en-US" sz="2800" u="sng">
                <a:solidFill>
                  <a:srgbClr val="000000"/>
                </a:solidFill>
                <a:ea typeface="楷体_GB2312" pitchFamily="49" charset="-122"/>
              </a:rPr>
              <a:t>平静</a:t>
            </a:r>
            <a:r>
              <a:rPr lang="en-US" altLang="zh-CN" sz="2800" u="sng">
                <a:solidFill>
                  <a:srgbClr val="000000"/>
                </a:solidFill>
                <a:ea typeface="楷体_GB2312" pitchFamily="49" charset="-122"/>
              </a:rPr>
              <a:t>/</a:t>
            </a:r>
            <a:r>
              <a:rPr lang="zh-CN" altLang="en-US" sz="2800" u="sng">
                <a:solidFill>
                  <a:srgbClr val="000000"/>
                </a:solidFill>
                <a:ea typeface="楷体_GB2312" pitchFamily="49" charset="-122"/>
              </a:rPr>
              <a:t>安静</a:t>
            </a:r>
            <a:r>
              <a:rPr lang="zh-CN" altLang="en-US" sz="2800">
                <a:solidFill>
                  <a:srgbClr val="000000"/>
                </a:solidFill>
                <a:ea typeface="楷体_GB2312" pitchFamily="49" charset="-122"/>
              </a:rPr>
              <a:t>。</a:t>
            </a:r>
            <a:endParaRPr lang="en-US" altLang="zh-CN" sz="2800">
              <a:solidFill>
                <a:srgbClr val="000000"/>
              </a:solidFill>
              <a:ea typeface="楷体_GB2312" pitchFamily="49" charset="-122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zh-CN" altLang="en-US" sz="2800">
                <a:solidFill>
                  <a:srgbClr val="000000"/>
                </a:solidFill>
                <a:ea typeface="楷体_GB2312" pitchFamily="49" charset="-122"/>
              </a:rPr>
              <a:t>森林里很</a:t>
            </a:r>
            <a:r>
              <a:rPr lang="zh-CN" altLang="en-US" sz="2800" u="sng">
                <a:solidFill>
                  <a:srgbClr val="000000"/>
                </a:solidFill>
                <a:ea typeface="楷体_GB2312" pitchFamily="49" charset="-122"/>
              </a:rPr>
              <a:t>安静</a:t>
            </a:r>
            <a:r>
              <a:rPr lang="zh-CN" altLang="en-US" sz="2800">
                <a:solidFill>
                  <a:srgbClr val="000000"/>
                </a:solidFill>
                <a:ea typeface="楷体_GB2312" pitchFamily="49" charset="-122"/>
              </a:rPr>
              <a:t>，偶尔能听到一两声鸟叫。</a:t>
            </a:r>
            <a:endParaRPr lang="en-US" altLang="zh-CN" sz="2800">
              <a:solidFill>
                <a:srgbClr val="000000"/>
              </a:solidFill>
              <a:ea typeface="楷体_GB2312" pitchFamily="49" charset="-122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zh-CN" altLang="en-US" sz="2800">
                <a:solidFill>
                  <a:srgbClr val="000000"/>
                </a:solidFill>
                <a:ea typeface="楷体_GB2312" pitchFamily="49" charset="-122"/>
              </a:rPr>
              <a:t>她是个性格</a:t>
            </a:r>
            <a:r>
              <a:rPr lang="zh-CN" altLang="en-US" sz="2800" u="sng">
                <a:solidFill>
                  <a:srgbClr val="000000"/>
                </a:solidFill>
                <a:ea typeface="楷体_GB2312" pitchFamily="49" charset="-122"/>
              </a:rPr>
              <a:t>安静</a:t>
            </a:r>
            <a:r>
              <a:rPr lang="zh-CN" altLang="en-US" sz="2800">
                <a:solidFill>
                  <a:srgbClr val="000000"/>
                </a:solidFill>
                <a:ea typeface="楷体_GB2312" pitchFamily="49" charset="-122"/>
              </a:rPr>
              <a:t>的女孩子。</a:t>
            </a:r>
            <a:endParaRPr lang="en-US" altLang="zh-CN" sz="2800">
              <a:solidFill>
                <a:srgbClr val="000000"/>
              </a:solidFill>
              <a:ea typeface="楷体_GB2312" pitchFamily="49" charset="-122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endParaRPr lang="zh-CN" altLang="en-US" sz="2800">
              <a:solidFill>
                <a:srgbClr val="000000"/>
              </a:solidFill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比较：安静、平静、冷静</a:t>
            </a:r>
          </a:p>
        </p:txBody>
      </p:sp>
      <p:sp>
        <p:nvSpPr>
          <p:cNvPr id="100355" name="内容占位符 2"/>
          <p:cNvSpPr>
            <a:spLocks noGrp="1"/>
          </p:cNvSpPr>
          <p:nvPr>
            <p:ph idx="1"/>
          </p:nvPr>
        </p:nvSpPr>
        <p:spPr>
          <a:xfrm>
            <a:off x="25400" y="1700213"/>
            <a:ext cx="9118600" cy="4176712"/>
          </a:xfrm>
        </p:spPr>
        <p:txBody>
          <a:bodyPr/>
          <a:lstStyle/>
          <a:p>
            <a:pPr marL="514350" indent="-514350">
              <a:buFont typeface="Tahoma" pitchFamily="34" charset="0"/>
              <a:buAutoNum type="arabicPeriod"/>
            </a:pPr>
            <a:r>
              <a:rPr lang="zh-CN" altLang="en-US" sz="2800" smtClean="0"/>
              <a:t>尽管获得了第一名，但他的心里却很（              ）。</a:t>
            </a:r>
          </a:p>
          <a:p>
            <a:pPr marL="514350" indent="-514350">
              <a:buFont typeface="Tahoma" pitchFamily="34" charset="0"/>
              <a:buAutoNum type="arabicPeriod"/>
            </a:pPr>
            <a:r>
              <a:rPr lang="zh-CN" altLang="en-US" sz="2800" smtClean="0"/>
              <a:t>这里是商业中心，白天，这里人来人往，十分热闹，到了夜晚，才会（             ）下来。</a:t>
            </a:r>
          </a:p>
          <a:p>
            <a:pPr marL="514350" indent="-514350">
              <a:buFont typeface="Tahoma" pitchFamily="34" charset="0"/>
              <a:buAutoNum type="arabicPeriod"/>
            </a:pPr>
            <a:r>
              <a:rPr lang="zh-CN" altLang="en-US" sz="2800" smtClean="0"/>
              <a:t>在紧张的比赛中，你的头脑一定要保持（          ）。</a:t>
            </a:r>
          </a:p>
          <a:p>
            <a:pPr marL="514350" indent="-514350">
              <a:buFont typeface="Tahoma" pitchFamily="34" charset="0"/>
              <a:buAutoNum type="arabicPeriod"/>
            </a:pPr>
            <a:r>
              <a:rPr lang="zh-CN" altLang="en-US" sz="2800" smtClean="0"/>
              <a:t>教室里面非常（             ），大家都在认真地看书。</a:t>
            </a:r>
          </a:p>
          <a:p>
            <a:pPr marL="514350" indent="-514350">
              <a:buFont typeface="Tahoma" pitchFamily="34" charset="0"/>
              <a:buAutoNum type="arabicPeriod"/>
            </a:pPr>
            <a:r>
              <a:rPr lang="zh-CN" altLang="en-US" sz="2800" smtClean="0"/>
              <a:t>面对大喊大叫的孩子，爸爸失去了（            ），打了他。</a:t>
            </a:r>
          </a:p>
          <a:p>
            <a:pPr marL="514350" indent="-514350">
              <a:buFont typeface="Tahoma" pitchFamily="34" charset="0"/>
              <a:buAutoNum type="arabicPeriod"/>
            </a:pPr>
            <a:r>
              <a:rPr lang="zh-CN" altLang="en-US" sz="2800" smtClean="0"/>
              <a:t>一点风也没有，湖面上十分（        ）。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948488" y="1743075"/>
            <a:ext cx="1079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FF0000"/>
                </a:solidFill>
              </a:rPr>
              <a:t>平静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419475" y="2636838"/>
            <a:ext cx="17287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FF0000"/>
                </a:solidFill>
              </a:rPr>
              <a:t>平静</a:t>
            </a:r>
            <a:r>
              <a:rPr lang="en-US" altLang="zh-CN" sz="2400" b="1">
                <a:solidFill>
                  <a:srgbClr val="FF0000"/>
                </a:solidFill>
              </a:rPr>
              <a:t>/</a:t>
            </a:r>
            <a:r>
              <a:rPr lang="zh-CN" altLang="en-US" sz="2400" b="1">
                <a:solidFill>
                  <a:srgbClr val="FF0000"/>
                </a:solidFill>
              </a:rPr>
              <a:t>安静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200900" y="3162300"/>
            <a:ext cx="1187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FF0000"/>
                </a:solidFill>
              </a:rPr>
              <a:t>冷静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419475" y="3687763"/>
            <a:ext cx="17287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FF0000"/>
                </a:solidFill>
              </a:rPr>
              <a:t>安静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443663" y="4149725"/>
            <a:ext cx="17287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FF0000"/>
                </a:solidFill>
              </a:rPr>
              <a:t>冷静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292725" y="5157788"/>
            <a:ext cx="1727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FF0000"/>
                </a:solidFill>
              </a:rPr>
              <a:t>平静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800" b="1" smtClean="0"/>
              <a:t>作业</a:t>
            </a:r>
            <a:r>
              <a:rPr lang="zh-CN" altLang="en-US" sz="3600" b="1" smtClean="0"/>
              <a:t>：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916113"/>
            <a:ext cx="8964612" cy="360045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zh-CN" altLang="en-US" b="1" dirty="0" smtClean="0"/>
              <a:t>写一写（选择一个问题，</a:t>
            </a:r>
            <a:r>
              <a:rPr lang="en-US" altLang="zh-CN" b="1" dirty="0" smtClean="0"/>
              <a:t>200</a:t>
            </a:r>
            <a:r>
              <a:rPr lang="zh-CN" altLang="en-US" b="1" dirty="0" smtClean="0"/>
              <a:t>字）：</a:t>
            </a:r>
            <a:endParaRPr lang="en-US" altLang="zh-CN" b="1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zh-CN" b="1" dirty="0"/>
              <a:t>1. </a:t>
            </a:r>
            <a:r>
              <a:rPr lang="zh-CN" altLang="en-US" b="1" dirty="0">
                <a:solidFill>
                  <a:srgbClr val="0000FF"/>
                </a:solidFill>
              </a:rPr>
              <a:t>小张和莉莉为什么要整容？</a:t>
            </a:r>
            <a:r>
              <a:rPr lang="zh-CN" altLang="en-US" b="1" dirty="0"/>
              <a:t>你同意他们的做法吗？为什么？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zh-CN" b="1" dirty="0"/>
              <a:t>2. </a:t>
            </a:r>
            <a:r>
              <a:rPr lang="zh-CN" altLang="en-US" b="1" dirty="0">
                <a:solidFill>
                  <a:srgbClr val="0000FF"/>
                </a:solidFill>
              </a:rPr>
              <a:t>小张和莉莉在哪些部位做了什么样的整容？整容前和整容后在容貌上有什么不同？</a:t>
            </a:r>
            <a:r>
              <a:rPr lang="zh-CN" altLang="en-US" b="1" dirty="0" smtClean="0"/>
              <a:t>你觉</a:t>
            </a:r>
            <a:r>
              <a:rPr lang="zh-CN" altLang="en-US" b="1" dirty="0"/>
              <a:t>得容貌在找工作时重要吗？为什么？</a:t>
            </a:r>
            <a:endParaRPr lang="en-US" altLang="zh-CN" b="1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00138" y="33338"/>
            <a:ext cx="8224837" cy="1163637"/>
          </a:xfrm>
        </p:spPr>
        <p:txBody>
          <a:bodyPr/>
          <a:lstStyle/>
          <a:p>
            <a:pPr eaLnBrk="1" hangingPunct="1"/>
            <a:r>
              <a:rPr lang="zh-CN" altLang="en-US" sz="4800" b="1" smtClean="0"/>
              <a:t>预习</a:t>
            </a:r>
            <a:r>
              <a:rPr lang="zh-CN" altLang="en-US" sz="3600" b="1" smtClean="0"/>
              <a:t>：</a:t>
            </a:r>
            <a:r>
              <a:rPr lang="en-US" altLang="zh-CN" sz="3600" b="1" smtClean="0"/>
              <a:t>19《</a:t>
            </a:r>
            <a:r>
              <a:rPr lang="zh-CN" altLang="en-US" sz="3600" b="1" smtClean="0"/>
              <a:t>甜甜的三次租房故事</a:t>
            </a:r>
            <a:r>
              <a:rPr lang="en-US" altLang="zh-CN" sz="3600" b="1" smtClean="0"/>
              <a:t>》</a:t>
            </a:r>
            <a:endParaRPr lang="zh-CN" altLang="en-US" sz="3600" b="1" smtClean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916113"/>
            <a:ext cx="8964612" cy="4826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zh-CN" altLang="en-US" b="1" dirty="0" smtClean="0"/>
              <a:t>生词</a:t>
            </a:r>
            <a:r>
              <a:rPr lang="en-US" altLang="zh-CN" b="1" dirty="0" smtClean="0"/>
              <a:t>1-31</a:t>
            </a:r>
            <a:r>
              <a:rPr lang="zh-CN" altLang="en-US" b="1" dirty="0" smtClean="0"/>
              <a:t>（重点词： </a:t>
            </a:r>
            <a:r>
              <a:rPr lang="zh-CN" altLang="en-US" b="1" dirty="0" smtClean="0">
                <a:solidFill>
                  <a:srgbClr val="0000FF"/>
                </a:solidFill>
                <a:ea typeface="楷体_GB2312" pitchFamily="49" charset="-122"/>
              </a:rPr>
              <a:t>评价</a:t>
            </a:r>
            <a:r>
              <a:rPr lang="zh-CN" altLang="en-US" b="1" dirty="0"/>
              <a:t>）</a:t>
            </a:r>
            <a:endParaRPr lang="en-US" altLang="zh-CN" b="1" dirty="0">
              <a:solidFill>
                <a:srgbClr val="0000FF"/>
              </a:solidFill>
              <a:ea typeface="楷体_GB2312" pitchFamily="49" charset="-122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zh-CN" altLang="en-US" b="1" dirty="0" smtClean="0"/>
              <a:t>语法：</a:t>
            </a:r>
            <a:r>
              <a:rPr lang="zh-CN" altLang="en-US" b="1" dirty="0" smtClean="0">
                <a:solidFill>
                  <a:srgbClr val="0000FF"/>
                </a:solidFill>
                <a:ea typeface="楷体_GB2312" pitchFamily="49" charset="-122"/>
              </a:rPr>
              <a:t>自</a:t>
            </a:r>
            <a:r>
              <a:rPr lang="en-US" altLang="zh-CN" b="1" dirty="0" smtClean="0">
                <a:solidFill>
                  <a:srgbClr val="0000FF"/>
                </a:solidFill>
                <a:ea typeface="楷体_GB2312" pitchFamily="49" charset="-122"/>
              </a:rPr>
              <a:t>……</a:t>
            </a:r>
            <a:r>
              <a:rPr lang="zh-CN" altLang="en-US" b="1" dirty="0">
                <a:solidFill>
                  <a:srgbClr val="0000FF"/>
                </a:solidFill>
                <a:ea typeface="楷体_GB2312" pitchFamily="49" charset="-122"/>
              </a:rPr>
              <a:t>以</a:t>
            </a:r>
            <a:r>
              <a:rPr lang="zh-CN" altLang="en-US" b="1" dirty="0" smtClean="0">
                <a:solidFill>
                  <a:srgbClr val="0000FF"/>
                </a:solidFill>
                <a:ea typeface="楷体_GB2312" pitchFamily="49" charset="-122"/>
              </a:rPr>
              <a:t>来   所</a:t>
            </a:r>
            <a:r>
              <a:rPr lang="en-US" altLang="zh-CN" b="1" dirty="0" smtClean="0">
                <a:solidFill>
                  <a:srgbClr val="0000FF"/>
                </a:solidFill>
                <a:ea typeface="楷体_GB2312" pitchFamily="49" charset="-122"/>
              </a:rPr>
              <a:t>+</a:t>
            </a:r>
            <a:r>
              <a:rPr lang="zh-CN" altLang="en-US" b="1" dirty="0">
                <a:solidFill>
                  <a:srgbClr val="0000FF"/>
                </a:solidFill>
                <a:ea typeface="楷体_GB2312" pitchFamily="49" charset="-122"/>
              </a:rPr>
              <a:t>动</a:t>
            </a:r>
            <a:r>
              <a:rPr lang="zh-CN" altLang="en-US" b="1" dirty="0" smtClean="0">
                <a:solidFill>
                  <a:srgbClr val="0000FF"/>
                </a:solidFill>
                <a:ea typeface="楷体_GB2312" pitchFamily="49" charset="-122"/>
              </a:rPr>
              <a:t>词   明明</a:t>
            </a:r>
            <a:endParaRPr lang="en-US" altLang="zh-CN" b="1" dirty="0" smtClean="0">
              <a:solidFill>
                <a:srgbClr val="0000FF"/>
              </a:solidFill>
              <a:ea typeface="楷体_GB2312" pitchFamily="49" charset="-122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zh-CN" altLang="en-US" b="1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课文（</a:t>
            </a:r>
            <a:r>
              <a:rPr lang="en-US" altLang="zh-CN" b="1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1-4</a:t>
            </a:r>
            <a:r>
              <a:rPr lang="zh-CN" altLang="en-US" b="1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段）：</a:t>
            </a:r>
            <a:endParaRPr lang="en-US" altLang="zh-CN" b="1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zh-CN" altLang="en-US" sz="28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甜</a:t>
            </a:r>
            <a:r>
              <a:rPr lang="zh-CN" altLang="en-US" sz="2800" b="1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甜最关心什么？为什么？</a:t>
            </a:r>
            <a:endParaRPr lang="en-US" altLang="zh-CN" sz="2800" b="1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zh-CN" altLang="en-US" sz="2800" b="1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网上是怎么介绍第一套房子的？实际情况怎么样？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zh-CN" b="1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扩展阅读</a:t>
            </a:r>
          </a:p>
        </p:txBody>
      </p:sp>
      <p:sp>
        <p:nvSpPr>
          <p:cNvPr id="82947" name="内容占位符 2"/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CN" altLang="en-US" b="1" smtClean="0"/>
              <a:t>（一）根据短文内容判断下列句子对错</a:t>
            </a:r>
            <a:endParaRPr lang="en-US" altLang="zh-CN" b="1" smtClean="0"/>
          </a:p>
          <a:p>
            <a:pPr marL="0" indent="0">
              <a:buFont typeface="Wingdings" pitchFamily="2" charset="2"/>
              <a:buNone/>
            </a:pPr>
            <a:endParaRPr lang="en-US" altLang="zh-CN" b="1" smtClean="0"/>
          </a:p>
          <a:p>
            <a:pPr marL="0" indent="0">
              <a:buFont typeface="Wingdings" pitchFamily="2" charset="2"/>
              <a:buNone/>
            </a:pPr>
            <a:r>
              <a:rPr lang="zh-CN" altLang="en-US" b="1" smtClean="0"/>
              <a:t>        </a:t>
            </a:r>
            <a:r>
              <a:rPr lang="en-US" altLang="zh-CN" b="1" smtClean="0"/>
              <a:t>1</a:t>
            </a:r>
            <a:r>
              <a:rPr lang="zh-CN" altLang="en-US" b="1" smtClean="0"/>
              <a:t>对     </a:t>
            </a:r>
            <a:r>
              <a:rPr lang="en-US" altLang="zh-CN" b="1" smtClean="0"/>
              <a:t>2</a:t>
            </a:r>
            <a:r>
              <a:rPr lang="zh-CN" altLang="en-US" b="1" smtClean="0"/>
              <a:t>错    </a:t>
            </a:r>
            <a:r>
              <a:rPr lang="en-US" altLang="zh-CN" b="1" smtClean="0"/>
              <a:t>3</a:t>
            </a:r>
            <a:r>
              <a:rPr lang="zh-CN" altLang="en-US" b="1" smtClean="0"/>
              <a:t>错     </a:t>
            </a:r>
            <a:r>
              <a:rPr lang="en-US" altLang="zh-CN" b="1" smtClean="0"/>
              <a:t>4</a:t>
            </a:r>
            <a:r>
              <a:rPr lang="zh-CN" altLang="en-US" b="1" smtClean="0"/>
              <a:t>对    </a:t>
            </a:r>
            <a:r>
              <a:rPr lang="en-US" altLang="zh-CN" b="1" smtClean="0"/>
              <a:t>5</a:t>
            </a:r>
            <a:r>
              <a:rPr lang="zh-CN" altLang="en-US" b="1" smtClean="0"/>
              <a:t>错</a:t>
            </a:r>
            <a:endParaRPr lang="en-US" altLang="zh-CN" b="1" smtClean="0"/>
          </a:p>
          <a:p>
            <a:pPr marL="0" indent="0">
              <a:buFont typeface="Wingdings" pitchFamily="2" charset="2"/>
              <a:buNone/>
            </a:pPr>
            <a:r>
              <a:rPr lang="zh-CN" altLang="en-US" b="1" smtClean="0"/>
              <a:t>            </a:t>
            </a:r>
            <a:endParaRPr lang="en-US" altLang="zh-CN" b="1" smtClean="0"/>
          </a:p>
          <a:p>
            <a:pPr marL="0" indent="0">
              <a:buFont typeface="Wingdings" pitchFamily="2" charset="2"/>
              <a:buNone/>
            </a:pPr>
            <a:endParaRPr lang="en-US" altLang="zh-CN" b="1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扩展阅读</a:t>
            </a:r>
          </a:p>
        </p:txBody>
      </p:sp>
      <p:sp>
        <p:nvSpPr>
          <p:cNvPr id="83971" name="内容占位符 2"/>
          <p:cNvSpPr>
            <a:spLocks noGrp="1"/>
          </p:cNvSpPr>
          <p:nvPr>
            <p:ph idx="1"/>
          </p:nvPr>
        </p:nvSpPr>
        <p:spPr>
          <a:xfrm>
            <a:off x="755650" y="2017713"/>
            <a:ext cx="7772400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CN" altLang="en-US" b="1" smtClean="0"/>
              <a:t>（二）根据短文内容，在</a:t>
            </a:r>
            <a:r>
              <a:rPr lang="en-US" altLang="zh-CN" b="1" smtClean="0"/>
              <a:t>A</a:t>
            </a:r>
            <a:r>
              <a:rPr lang="zh-CN" altLang="en-US" b="1" smtClean="0"/>
              <a:t>、</a:t>
            </a:r>
            <a:r>
              <a:rPr lang="en-US" altLang="zh-CN" b="1" smtClean="0"/>
              <a:t>B</a:t>
            </a:r>
            <a:r>
              <a:rPr lang="zh-CN" altLang="en-US" b="1" smtClean="0"/>
              <a:t>、</a:t>
            </a:r>
            <a:r>
              <a:rPr lang="en-US" altLang="zh-CN" b="1" smtClean="0"/>
              <a:t>C</a:t>
            </a:r>
            <a:r>
              <a:rPr lang="zh-CN" altLang="en-US" b="1" smtClean="0"/>
              <a:t>、</a:t>
            </a:r>
            <a:r>
              <a:rPr lang="en-US" altLang="zh-CN" b="1" smtClean="0"/>
              <a:t>D</a:t>
            </a:r>
            <a:r>
              <a:rPr lang="zh-CN" altLang="en-US" b="1" smtClean="0"/>
              <a:t>中选择正确答案</a:t>
            </a:r>
            <a:endParaRPr lang="en-US" altLang="zh-CN" b="1" smtClean="0"/>
          </a:p>
          <a:p>
            <a:pPr marL="0" indent="0">
              <a:buFont typeface="Wingdings" pitchFamily="2" charset="2"/>
              <a:buNone/>
            </a:pPr>
            <a:endParaRPr lang="en-US" altLang="zh-CN" b="1" smtClean="0"/>
          </a:p>
          <a:p>
            <a:pPr marL="0" indent="0">
              <a:buFont typeface="Wingdings" pitchFamily="2" charset="2"/>
              <a:buNone/>
            </a:pPr>
            <a:r>
              <a:rPr lang="zh-CN" altLang="en-US" b="1" smtClean="0"/>
              <a:t>              </a:t>
            </a:r>
            <a:r>
              <a:rPr lang="en-US" altLang="zh-CN" b="1" smtClean="0"/>
              <a:t>1C</a:t>
            </a:r>
            <a:r>
              <a:rPr lang="zh-CN" altLang="en-US" b="1" smtClean="0"/>
              <a:t>     </a:t>
            </a:r>
            <a:r>
              <a:rPr lang="en-US" altLang="zh-CN" b="1" smtClean="0"/>
              <a:t>2A</a:t>
            </a:r>
            <a:r>
              <a:rPr lang="zh-CN" altLang="en-US" b="1" smtClean="0"/>
              <a:t>    </a:t>
            </a:r>
            <a:r>
              <a:rPr lang="en-US" altLang="zh-CN" b="1" smtClean="0"/>
              <a:t>3B</a:t>
            </a:r>
            <a:r>
              <a:rPr lang="zh-CN" altLang="en-US" b="1" smtClean="0"/>
              <a:t>     </a:t>
            </a:r>
            <a:r>
              <a:rPr lang="en-US" altLang="zh-CN" b="1" smtClean="0"/>
              <a:t>4C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b="1" smtClean="0"/>
              <a:t>            </a:t>
            </a:r>
            <a:endParaRPr lang="en-US" altLang="zh-CN" b="1" smtClean="0"/>
          </a:p>
          <a:p>
            <a:pPr marL="0" indent="0">
              <a:buFont typeface="Wingdings" pitchFamily="2" charset="2"/>
              <a:buNone/>
            </a:pPr>
            <a:endParaRPr lang="en-US" altLang="zh-CN" b="1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一、词语搭配</a:t>
            </a:r>
          </a:p>
        </p:txBody>
      </p:sp>
      <p:sp>
        <p:nvSpPr>
          <p:cNvPr id="84995" name="Content Placeholder 2"/>
          <p:cNvSpPr>
            <a:spLocks noGrp="1"/>
          </p:cNvSpPr>
          <p:nvPr>
            <p:ph idx="1"/>
          </p:nvPr>
        </p:nvSpPr>
        <p:spPr>
          <a:xfrm>
            <a:off x="260350" y="1916113"/>
            <a:ext cx="8891588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smtClean="0"/>
              <a:t>1. </a:t>
            </a:r>
            <a:r>
              <a:rPr lang="zh-CN" altLang="en-US" smtClean="0"/>
              <a:t>　　　　　委屈   </a:t>
            </a:r>
            <a:r>
              <a:rPr lang="en-US" altLang="zh-CN" smtClean="0"/>
              <a:t>2. </a:t>
            </a:r>
            <a:r>
              <a:rPr lang="zh-CN" altLang="en-US" smtClean="0"/>
              <a:t>配 　　　　　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mtClean="0"/>
              <a:t>3. </a:t>
            </a:r>
            <a:r>
              <a:rPr lang="zh-CN" altLang="en-US" smtClean="0"/>
              <a:t>　　　　　坦率   </a:t>
            </a:r>
            <a:r>
              <a:rPr lang="en-US" altLang="zh-CN" smtClean="0"/>
              <a:t>4. </a:t>
            </a:r>
            <a:r>
              <a:rPr lang="zh-CN" altLang="en-US" smtClean="0"/>
              <a:t>揉 　　　　　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mtClean="0"/>
              <a:t>5. </a:t>
            </a:r>
            <a:r>
              <a:rPr lang="zh-CN" altLang="en-US" smtClean="0"/>
              <a:t>　　　　　主管   </a:t>
            </a:r>
            <a:r>
              <a:rPr lang="en-US" altLang="zh-CN" smtClean="0"/>
              <a:t>6. </a:t>
            </a:r>
            <a:r>
              <a:rPr lang="zh-CN" altLang="en-US" smtClean="0"/>
              <a:t>懒得　　　　　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mtClean="0"/>
              <a:t>7. </a:t>
            </a:r>
            <a:r>
              <a:rPr lang="zh-CN" altLang="en-US" smtClean="0"/>
              <a:t>　　　　　端正   </a:t>
            </a:r>
            <a:r>
              <a:rPr lang="en-US" altLang="zh-CN" smtClean="0"/>
              <a:t>8. </a:t>
            </a:r>
            <a:r>
              <a:rPr lang="zh-CN" altLang="en-US" smtClean="0"/>
              <a:t>面临　　　　　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mtClean="0"/>
              <a:t>9. </a:t>
            </a:r>
            <a:r>
              <a:rPr lang="zh-CN" altLang="en-US" smtClean="0"/>
              <a:t>　　　　　惊人   </a:t>
            </a:r>
            <a:r>
              <a:rPr lang="en-US" altLang="zh-CN" smtClean="0"/>
              <a:t>10. </a:t>
            </a:r>
            <a:r>
              <a:rPr lang="zh-CN" altLang="en-US" smtClean="0"/>
              <a:t>承受　　　　　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00113" y="2051050"/>
            <a:ext cx="2087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0000FF"/>
                </a:solidFill>
              </a:rPr>
              <a:t>非常</a:t>
            </a:r>
            <a:r>
              <a:rPr lang="en-US" altLang="zh-CN" sz="1800" b="1">
                <a:solidFill>
                  <a:srgbClr val="0000FF"/>
                </a:solidFill>
              </a:rPr>
              <a:t>/</a:t>
            </a:r>
            <a:r>
              <a:rPr lang="zh-CN" altLang="en-US" sz="1800" b="1">
                <a:solidFill>
                  <a:srgbClr val="0000FF"/>
                </a:solidFill>
              </a:rPr>
              <a:t>感到</a:t>
            </a:r>
            <a:r>
              <a:rPr lang="en-US" altLang="zh-CN" sz="1800" b="1">
                <a:solidFill>
                  <a:srgbClr val="0000FF"/>
                </a:solidFill>
              </a:rPr>
              <a:t>/</a:t>
            </a:r>
            <a:r>
              <a:rPr lang="zh-CN" altLang="en-US" sz="1800" b="1">
                <a:solidFill>
                  <a:srgbClr val="0000FF"/>
                </a:solidFill>
              </a:rPr>
              <a:t>受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003800" y="2051050"/>
            <a:ext cx="2089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0000FF"/>
                </a:solidFill>
              </a:rPr>
              <a:t>钥匙</a:t>
            </a:r>
            <a:r>
              <a:rPr lang="en-US" altLang="zh-CN" sz="1800" b="1">
                <a:solidFill>
                  <a:srgbClr val="0000FF"/>
                </a:solidFill>
              </a:rPr>
              <a:t>/</a:t>
            </a:r>
            <a:r>
              <a:rPr lang="zh-CN" altLang="en-US" sz="1800" b="1">
                <a:solidFill>
                  <a:srgbClr val="0000FF"/>
                </a:solidFill>
              </a:rPr>
              <a:t>当经理</a:t>
            </a:r>
            <a:r>
              <a:rPr lang="en-US" altLang="zh-CN" sz="1800" b="1">
                <a:solidFill>
                  <a:srgbClr val="0000FF"/>
                </a:solidFill>
              </a:rPr>
              <a:t>/</a:t>
            </a:r>
            <a:r>
              <a:rPr lang="zh-CN" altLang="en-US" sz="1800" b="1">
                <a:solidFill>
                  <a:srgbClr val="0000FF"/>
                </a:solidFill>
              </a:rPr>
              <a:t>不上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00113" y="2627313"/>
            <a:ext cx="20875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0000FF"/>
                </a:solidFill>
              </a:rPr>
              <a:t>格外</a:t>
            </a:r>
            <a:r>
              <a:rPr lang="en-US" altLang="zh-CN" sz="1800" b="1">
                <a:solidFill>
                  <a:srgbClr val="0000FF"/>
                </a:solidFill>
              </a:rPr>
              <a:t>/</a:t>
            </a:r>
            <a:r>
              <a:rPr lang="zh-CN" altLang="en-US" sz="1800" b="1">
                <a:solidFill>
                  <a:srgbClr val="0000FF"/>
                </a:solidFill>
              </a:rPr>
              <a:t>性格</a:t>
            </a:r>
            <a:r>
              <a:rPr lang="en-US" altLang="zh-CN" sz="1800" b="1">
                <a:solidFill>
                  <a:srgbClr val="0000FF"/>
                </a:solidFill>
              </a:rPr>
              <a:t>/</a:t>
            </a:r>
            <a:r>
              <a:rPr lang="zh-CN" altLang="en-US" sz="1800" b="1">
                <a:solidFill>
                  <a:srgbClr val="0000FF"/>
                </a:solidFill>
              </a:rPr>
              <a:t>态度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03800" y="2627313"/>
            <a:ext cx="2089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0000FF"/>
                </a:solidFill>
              </a:rPr>
              <a:t>眼睛</a:t>
            </a:r>
            <a:r>
              <a:rPr lang="en-US" altLang="zh-CN" sz="1800" b="1">
                <a:solidFill>
                  <a:srgbClr val="0000FF"/>
                </a:solidFill>
              </a:rPr>
              <a:t>/</a:t>
            </a:r>
            <a:r>
              <a:rPr lang="zh-CN" altLang="en-US" sz="1800" b="1">
                <a:solidFill>
                  <a:srgbClr val="0000FF"/>
                </a:solidFill>
              </a:rPr>
              <a:t>面</a:t>
            </a:r>
            <a:r>
              <a:rPr lang="en-US" altLang="zh-CN" sz="1800" b="1">
                <a:solidFill>
                  <a:srgbClr val="0000FF"/>
                </a:solidFill>
              </a:rPr>
              <a:t>/</a:t>
            </a:r>
            <a:r>
              <a:rPr lang="zh-CN" altLang="en-US" sz="1800" b="1">
                <a:solidFill>
                  <a:srgbClr val="0000FF"/>
                </a:solidFill>
              </a:rPr>
              <a:t>碎</a:t>
            </a:r>
            <a:r>
              <a:rPr lang="en-US" altLang="zh-CN" sz="1800" b="1">
                <a:solidFill>
                  <a:srgbClr val="0000FF"/>
                </a:solidFill>
              </a:rPr>
              <a:t>/</a:t>
            </a:r>
            <a:r>
              <a:rPr lang="zh-CN" altLang="en-US" sz="1800" b="1">
                <a:solidFill>
                  <a:srgbClr val="0000FF"/>
                </a:solidFill>
              </a:rPr>
              <a:t>一下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900113" y="3213100"/>
            <a:ext cx="2087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0000FF"/>
                </a:solidFill>
              </a:rPr>
              <a:t>当</a:t>
            </a:r>
            <a:r>
              <a:rPr lang="en-US" altLang="zh-CN" sz="1800" b="1">
                <a:solidFill>
                  <a:srgbClr val="0000FF"/>
                </a:solidFill>
              </a:rPr>
              <a:t>/</a:t>
            </a:r>
            <a:r>
              <a:rPr lang="zh-CN" altLang="en-US" sz="1800" b="1">
                <a:solidFill>
                  <a:srgbClr val="0000FF"/>
                </a:solidFill>
              </a:rPr>
              <a:t>财务</a:t>
            </a:r>
            <a:r>
              <a:rPr lang="en-US" altLang="zh-CN" sz="1800" b="1">
                <a:solidFill>
                  <a:srgbClr val="0000FF"/>
                </a:solidFill>
              </a:rPr>
              <a:t>/</a:t>
            </a:r>
            <a:r>
              <a:rPr lang="zh-CN" altLang="en-US" sz="1800" b="1">
                <a:solidFill>
                  <a:srgbClr val="0000FF"/>
                </a:solidFill>
              </a:rPr>
              <a:t>销售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64163" y="3203575"/>
            <a:ext cx="2087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0000FF"/>
                </a:solidFill>
              </a:rPr>
              <a:t>出去</a:t>
            </a:r>
            <a:r>
              <a:rPr lang="en-US" altLang="zh-CN" sz="1800" b="1">
                <a:solidFill>
                  <a:srgbClr val="0000FF"/>
                </a:solidFill>
              </a:rPr>
              <a:t>/</a:t>
            </a:r>
            <a:r>
              <a:rPr lang="zh-CN" altLang="en-US" sz="1800" b="1">
                <a:solidFill>
                  <a:srgbClr val="0000FF"/>
                </a:solidFill>
              </a:rPr>
              <a:t>起床</a:t>
            </a:r>
            <a:r>
              <a:rPr lang="en-US" altLang="zh-CN" sz="1800" b="1">
                <a:solidFill>
                  <a:srgbClr val="0000FF"/>
                </a:solidFill>
              </a:rPr>
              <a:t>/</a:t>
            </a:r>
            <a:r>
              <a:rPr lang="zh-CN" altLang="en-US" sz="1800" b="1">
                <a:solidFill>
                  <a:srgbClr val="0000FF"/>
                </a:solidFill>
              </a:rPr>
              <a:t>理他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900113" y="3779838"/>
            <a:ext cx="20875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0000FF"/>
                </a:solidFill>
              </a:rPr>
              <a:t>非常</a:t>
            </a:r>
            <a:r>
              <a:rPr lang="en-US" altLang="zh-CN" sz="1800" b="1">
                <a:solidFill>
                  <a:srgbClr val="0000FF"/>
                </a:solidFill>
              </a:rPr>
              <a:t>/</a:t>
            </a:r>
            <a:r>
              <a:rPr lang="zh-CN" altLang="en-US" sz="1800" b="1">
                <a:solidFill>
                  <a:srgbClr val="0000FF"/>
                </a:solidFill>
              </a:rPr>
              <a:t>五官</a:t>
            </a:r>
            <a:r>
              <a:rPr lang="en-US" altLang="zh-CN" sz="1800" b="1">
                <a:solidFill>
                  <a:srgbClr val="0000FF"/>
                </a:solidFill>
              </a:rPr>
              <a:t>/</a:t>
            </a:r>
            <a:r>
              <a:rPr lang="zh-CN" altLang="en-US" sz="1800" b="1">
                <a:solidFill>
                  <a:srgbClr val="0000FF"/>
                </a:solidFill>
              </a:rPr>
              <a:t>写得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435600" y="3779838"/>
            <a:ext cx="3708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0000FF"/>
                </a:solidFill>
              </a:rPr>
              <a:t>危机</a:t>
            </a:r>
            <a:r>
              <a:rPr lang="en-US" altLang="zh-CN" sz="1800" b="1">
                <a:solidFill>
                  <a:srgbClr val="0000FF"/>
                </a:solidFill>
              </a:rPr>
              <a:t>/</a:t>
            </a:r>
            <a:r>
              <a:rPr lang="zh-CN" altLang="en-US" sz="1800" b="1">
                <a:solidFill>
                  <a:srgbClr val="0000FF"/>
                </a:solidFill>
              </a:rPr>
              <a:t>考试</a:t>
            </a:r>
            <a:r>
              <a:rPr lang="en-US" altLang="zh-CN" sz="1800" b="1">
                <a:solidFill>
                  <a:srgbClr val="0000FF"/>
                </a:solidFill>
              </a:rPr>
              <a:t>/</a:t>
            </a:r>
            <a:r>
              <a:rPr lang="zh-CN" altLang="en-US" sz="1800" b="1">
                <a:solidFill>
                  <a:srgbClr val="0000FF"/>
                </a:solidFill>
              </a:rPr>
              <a:t>严峻的形势</a:t>
            </a:r>
            <a:r>
              <a:rPr lang="en-US" altLang="zh-CN" sz="1800" b="1">
                <a:solidFill>
                  <a:srgbClr val="0000FF"/>
                </a:solidFill>
              </a:rPr>
              <a:t>/</a:t>
            </a:r>
            <a:r>
              <a:rPr lang="zh-CN" altLang="en-US" sz="1800" b="1">
                <a:solidFill>
                  <a:srgbClr val="0000FF"/>
                </a:solidFill>
              </a:rPr>
              <a:t>困难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900113" y="4365625"/>
            <a:ext cx="20875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0000FF"/>
                </a:solidFill>
              </a:rPr>
              <a:t>十分</a:t>
            </a:r>
            <a:r>
              <a:rPr lang="en-US" altLang="zh-CN" sz="1800" b="1">
                <a:solidFill>
                  <a:srgbClr val="0000FF"/>
                </a:solidFill>
              </a:rPr>
              <a:t>/</a:t>
            </a:r>
            <a:r>
              <a:rPr lang="zh-CN" altLang="en-US" sz="1800" b="1">
                <a:solidFill>
                  <a:srgbClr val="0000FF"/>
                </a:solidFill>
              </a:rPr>
              <a:t>感到</a:t>
            </a:r>
            <a:r>
              <a:rPr lang="en-US" altLang="zh-CN" sz="1800" b="1">
                <a:solidFill>
                  <a:srgbClr val="0000FF"/>
                </a:solidFill>
              </a:rPr>
              <a:t>/</a:t>
            </a:r>
            <a:r>
              <a:rPr lang="zh-CN" altLang="en-US" sz="1800" b="1">
                <a:solidFill>
                  <a:srgbClr val="0000FF"/>
                </a:solidFill>
              </a:rPr>
              <a:t>速度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651500" y="4365625"/>
            <a:ext cx="2089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0000FF"/>
                </a:solidFill>
              </a:rPr>
              <a:t>压力</a:t>
            </a:r>
            <a:r>
              <a:rPr lang="en-US" altLang="zh-CN" sz="1800" b="1">
                <a:solidFill>
                  <a:srgbClr val="0000FF"/>
                </a:solidFill>
              </a:rPr>
              <a:t>/</a:t>
            </a:r>
            <a:r>
              <a:rPr lang="zh-CN" altLang="en-US" sz="1800" b="1">
                <a:solidFill>
                  <a:srgbClr val="0000FF"/>
                </a:solidFill>
              </a:rPr>
              <a:t>不住</a:t>
            </a:r>
            <a:r>
              <a:rPr lang="en-US" altLang="zh-CN" sz="1800" b="1">
                <a:solidFill>
                  <a:srgbClr val="0000FF"/>
                </a:solidFill>
              </a:rPr>
              <a:t>/</a:t>
            </a:r>
            <a:r>
              <a:rPr lang="zh-CN" altLang="en-US" sz="1800" b="1">
                <a:solidFill>
                  <a:srgbClr val="0000FF"/>
                </a:solidFill>
              </a:rPr>
              <a:t>力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二、选词填空</a:t>
            </a:r>
          </a:p>
        </p:txBody>
      </p:sp>
      <p:sp>
        <p:nvSpPr>
          <p:cNvPr id="86019" name="Content Placeholder 2"/>
          <p:cNvSpPr>
            <a:spLocks noGrp="1"/>
          </p:cNvSpPr>
          <p:nvPr>
            <p:ph idx="1"/>
          </p:nvPr>
        </p:nvSpPr>
        <p:spPr>
          <a:xfrm>
            <a:off x="684213" y="2017713"/>
            <a:ext cx="8356600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smtClean="0"/>
              <a:t>1.</a:t>
            </a:r>
            <a:r>
              <a:rPr lang="zh-CN" altLang="en-US" smtClean="0"/>
              <a:t>容颜   </a:t>
            </a:r>
            <a:r>
              <a:rPr lang="en-US" altLang="zh-CN" smtClean="0"/>
              <a:t>2.</a:t>
            </a:r>
            <a:r>
              <a:rPr lang="zh-CN" altLang="en-US" smtClean="0"/>
              <a:t>踏实  </a:t>
            </a:r>
            <a:r>
              <a:rPr lang="en-US" altLang="zh-CN" smtClean="0"/>
              <a:t>3.</a:t>
            </a:r>
            <a:r>
              <a:rPr lang="zh-CN" altLang="en-US" smtClean="0"/>
              <a:t>怪圈  </a:t>
            </a:r>
            <a:r>
              <a:rPr lang="en-US" altLang="zh-CN" smtClean="0"/>
              <a:t>4.</a:t>
            </a:r>
            <a:r>
              <a:rPr lang="zh-CN" altLang="en-US" smtClean="0"/>
              <a:t>辩解   </a:t>
            </a:r>
            <a:r>
              <a:rPr lang="en-US" altLang="zh-CN" smtClean="0"/>
              <a:t>5.</a:t>
            </a:r>
            <a:r>
              <a:rPr lang="zh-CN" altLang="en-US" smtClean="0"/>
              <a:t>冷冰冰</a:t>
            </a:r>
            <a:endParaRPr lang="en-US" altLang="zh-CN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smtClean="0"/>
              <a:t>6.</a:t>
            </a:r>
            <a:r>
              <a:rPr lang="zh-CN" altLang="en-US" smtClean="0"/>
              <a:t>奋斗  </a:t>
            </a:r>
            <a:r>
              <a:rPr lang="en-US" altLang="zh-CN" smtClean="0"/>
              <a:t> 7.</a:t>
            </a:r>
            <a:r>
              <a:rPr lang="zh-CN" altLang="en-US" smtClean="0"/>
              <a:t>协调  </a:t>
            </a:r>
            <a:r>
              <a:rPr lang="en-US" altLang="zh-CN" smtClean="0"/>
              <a:t>8.</a:t>
            </a:r>
            <a:r>
              <a:rPr lang="zh-CN" altLang="en-US" smtClean="0"/>
              <a:t>讲述  </a:t>
            </a:r>
            <a:r>
              <a:rPr lang="en-US" altLang="zh-CN" smtClean="0"/>
              <a:t>9.</a:t>
            </a:r>
            <a:r>
              <a:rPr lang="zh-CN" altLang="en-US" smtClean="0"/>
              <a:t>口才   </a:t>
            </a:r>
            <a:r>
              <a:rPr lang="en-US" altLang="zh-CN" smtClean="0"/>
              <a:t>10.</a:t>
            </a:r>
            <a:r>
              <a:rPr lang="zh-CN" altLang="en-US" smtClean="0"/>
              <a:t>瞒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三、判断对错</a:t>
            </a:r>
          </a:p>
        </p:txBody>
      </p:sp>
      <p:sp>
        <p:nvSpPr>
          <p:cNvPr id="87043" name="Content Placeholder 2"/>
          <p:cNvSpPr>
            <a:spLocks noGrp="1"/>
          </p:cNvSpPr>
          <p:nvPr>
            <p:ph idx="1"/>
          </p:nvPr>
        </p:nvSpPr>
        <p:spPr>
          <a:xfrm>
            <a:off x="755650" y="2060575"/>
            <a:ext cx="7772400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smtClean="0"/>
              <a:t>1.</a:t>
            </a:r>
            <a:r>
              <a:rPr lang="zh-CN" altLang="en-US" smtClean="0"/>
              <a:t>错  </a:t>
            </a:r>
            <a:r>
              <a:rPr lang="en-US" altLang="zh-CN" smtClean="0"/>
              <a:t>2.</a:t>
            </a:r>
            <a:r>
              <a:rPr lang="zh-CN" altLang="en-US" smtClean="0"/>
              <a:t>对  </a:t>
            </a:r>
            <a:r>
              <a:rPr lang="en-US" altLang="zh-CN" smtClean="0"/>
              <a:t>3.</a:t>
            </a:r>
            <a:r>
              <a:rPr lang="zh-CN" altLang="en-US" smtClean="0"/>
              <a:t>错  </a:t>
            </a:r>
            <a:r>
              <a:rPr lang="en-US" altLang="zh-CN" smtClean="0"/>
              <a:t>4.</a:t>
            </a:r>
            <a:r>
              <a:rPr lang="zh-CN" altLang="en-US" smtClean="0"/>
              <a:t>对  </a:t>
            </a:r>
            <a:endParaRPr lang="en-US" altLang="zh-CN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smtClean="0"/>
              <a:t>5.</a:t>
            </a:r>
            <a:r>
              <a:rPr lang="zh-CN" altLang="en-US" smtClean="0"/>
              <a:t>错  </a:t>
            </a:r>
            <a:r>
              <a:rPr lang="en-US" altLang="zh-CN" smtClean="0"/>
              <a:t>6.</a:t>
            </a:r>
            <a:r>
              <a:rPr lang="zh-CN" altLang="en-US" smtClean="0"/>
              <a:t>对  </a:t>
            </a:r>
            <a:r>
              <a:rPr lang="en-US" altLang="zh-CN" smtClean="0"/>
              <a:t>7.</a:t>
            </a:r>
            <a:r>
              <a:rPr lang="zh-CN" altLang="en-US" smtClean="0"/>
              <a:t>错  </a:t>
            </a:r>
            <a:r>
              <a:rPr lang="en-US" altLang="zh-CN" smtClean="0"/>
              <a:t>8.</a:t>
            </a:r>
            <a:r>
              <a:rPr lang="zh-CN" altLang="en-US" smtClean="0"/>
              <a:t>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>
          <a:xfrm>
            <a:off x="1042988" y="33338"/>
            <a:ext cx="8153400" cy="1163637"/>
          </a:xfrm>
        </p:spPr>
        <p:txBody>
          <a:bodyPr/>
          <a:lstStyle/>
          <a:p>
            <a:r>
              <a:rPr lang="zh-CN" altLang="en-US" smtClean="0"/>
              <a:t>四、给后面词语选择适当的位置</a:t>
            </a:r>
          </a:p>
        </p:txBody>
      </p:sp>
      <p:sp>
        <p:nvSpPr>
          <p:cNvPr id="88067" name="Content Placeholder 2"/>
          <p:cNvSpPr>
            <a:spLocks noGrp="1"/>
          </p:cNvSpPr>
          <p:nvPr>
            <p:ph idx="1"/>
          </p:nvPr>
        </p:nvSpPr>
        <p:spPr>
          <a:xfrm>
            <a:off x="395288" y="1844675"/>
            <a:ext cx="8748712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smtClean="0"/>
              <a:t>1.C   2.A  3.D   4.C   5.C   6.D   7.C   8.B</a:t>
            </a:r>
            <a:endParaRPr lang="zh-CN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五、用指定词语完成对话：</a:t>
            </a:r>
          </a:p>
        </p:txBody>
      </p:sp>
      <p:sp>
        <p:nvSpPr>
          <p:cNvPr id="90115" name="内容占位符 2"/>
          <p:cNvSpPr>
            <a:spLocks noGrp="1"/>
          </p:cNvSpPr>
          <p:nvPr>
            <p:ph idx="1"/>
          </p:nvPr>
        </p:nvSpPr>
        <p:spPr>
          <a:xfrm>
            <a:off x="323850" y="1357313"/>
            <a:ext cx="8686800" cy="5167312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sz="2400" b="1" smtClean="0"/>
              <a:t>1</a:t>
            </a:r>
            <a:r>
              <a:rPr lang="zh-CN" altLang="en-US" sz="2400" b="1" smtClean="0"/>
              <a:t>．</a:t>
            </a:r>
            <a:r>
              <a:rPr lang="en-US" altLang="zh-CN" sz="2400" b="1" smtClean="0"/>
              <a:t>A</a:t>
            </a:r>
            <a:r>
              <a:rPr lang="zh-CN" altLang="en-US" sz="2400" b="1" smtClean="0"/>
              <a:t>：妈妈批评错了，他现在怎么样？</a:t>
            </a:r>
            <a:r>
              <a:rPr lang="en-US" altLang="zh-CN" sz="2400" b="1" smtClean="0"/>
              <a:t>             </a:t>
            </a:r>
            <a:r>
              <a:rPr lang="zh-CN" altLang="en-US" sz="2400" b="1" smtClean="0"/>
              <a:t>（暗暗</a:t>
            </a:r>
            <a:r>
              <a:rPr lang="en-US" altLang="zh-CN" sz="2400" b="1" smtClean="0"/>
              <a:t>  </a:t>
            </a:r>
            <a:r>
              <a:rPr lang="zh-CN" altLang="en-US" sz="2400" b="1" smtClean="0"/>
              <a:t>委屈）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400" b="1" smtClean="0"/>
              <a:t>       B: ___________________</a:t>
            </a:r>
            <a:r>
              <a:rPr lang="zh-CN" altLang="en-US" sz="2400" b="1" smtClean="0"/>
              <a:t>。</a:t>
            </a:r>
            <a:r>
              <a:rPr lang="en-US" altLang="zh-CN" sz="2400" b="1" smtClean="0"/>
              <a:t>                     </a:t>
            </a:r>
            <a:endParaRPr lang="zh-CN" altLang="en-US" sz="2400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sz="2400" b="1" smtClean="0"/>
              <a:t>2</a:t>
            </a:r>
            <a:r>
              <a:rPr lang="zh-CN" altLang="en-US" sz="2400" b="1" smtClean="0"/>
              <a:t>．</a:t>
            </a:r>
            <a:r>
              <a:rPr lang="en-US" altLang="zh-CN" sz="2400" b="1" smtClean="0"/>
              <a:t>A</a:t>
            </a:r>
            <a:r>
              <a:rPr lang="zh-CN" altLang="en-US" sz="2400" b="1" smtClean="0"/>
              <a:t>：你觉得我这个计划怎么样？</a:t>
            </a:r>
            <a:r>
              <a:rPr lang="en-US" altLang="zh-CN" sz="2400" b="1" smtClean="0"/>
              <a:t>                      </a:t>
            </a:r>
            <a:r>
              <a:rPr lang="zh-CN" altLang="en-US" sz="2400" b="1" smtClean="0"/>
              <a:t>（按</a:t>
            </a:r>
            <a:r>
              <a:rPr lang="en-US" altLang="zh-CN" sz="2400" b="1" smtClean="0"/>
              <a:t>  </a:t>
            </a:r>
            <a:r>
              <a:rPr lang="zh-CN" altLang="en-US" sz="2400" b="1" smtClean="0"/>
              <a:t>面临）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400" b="1" smtClean="0"/>
              <a:t>       B</a:t>
            </a:r>
            <a:r>
              <a:rPr lang="zh-CN" altLang="en-US" sz="2400" b="1" smtClean="0"/>
              <a:t>：</a:t>
            </a:r>
            <a:r>
              <a:rPr lang="en-US" altLang="zh-CN" sz="2400" b="1" smtClean="0"/>
              <a:t>__________________________________</a:t>
            </a:r>
            <a:r>
              <a:rPr lang="zh-CN" altLang="en-US" sz="2400" b="1" smtClean="0"/>
              <a:t>。</a:t>
            </a:r>
            <a:r>
              <a:rPr lang="en-US" altLang="zh-CN" sz="2400" b="1" smtClean="0"/>
              <a:t>                </a:t>
            </a:r>
            <a:endParaRPr lang="zh-CN" altLang="en-US" sz="2400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sz="2400" b="1" smtClean="0"/>
              <a:t>3</a:t>
            </a:r>
            <a:r>
              <a:rPr lang="zh-CN" altLang="en-US" sz="2400" b="1" smtClean="0"/>
              <a:t>．</a:t>
            </a:r>
            <a:r>
              <a:rPr lang="en-US" altLang="zh-CN" sz="2400" b="1" smtClean="0"/>
              <a:t>A: </a:t>
            </a:r>
            <a:r>
              <a:rPr lang="zh-CN" altLang="en-US" sz="2400" b="1" smtClean="0"/>
              <a:t>他们之间的关系好点儿了吗？</a:t>
            </a:r>
            <a:r>
              <a:rPr lang="en-US" altLang="zh-CN" sz="2400" b="1" smtClean="0"/>
              <a:t>                </a:t>
            </a:r>
            <a:r>
              <a:rPr lang="zh-CN" altLang="en-US" sz="2400" b="1" smtClean="0"/>
              <a:t>（依然</a:t>
            </a:r>
            <a:r>
              <a:rPr lang="en-US" altLang="zh-CN" sz="2400" b="1" smtClean="0"/>
              <a:t>  </a:t>
            </a:r>
            <a:r>
              <a:rPr lang="zh-CN" altLang="en-US" sz="2400" b="1" smtClean="0"/>
              <a:t>别扭）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400" b="1" smtClean="0"/>
              <a:t>       B</a:t>
            </a:r>
            <a:r>
              <a:rPr lang="zh-CN" altLang="en-US" sz="2400" b="1" smtClean="0"/>
              <a:t>：</a:t>
            </a:r>
            <a:r>
              <a:rPr lang="en-US" altLang="zh-CN" sz="2400" b="1" smtClean="0"/>
              <a:t>___________________________________</a:t>
            </a:r>
            <a:r>
              <a:rPr lang="zh-CN" altLang="en-US" sz="2400" b="1" smtClean="0"/>
              <a:t>。</a:t>
            </a:r>
            <a:r>
              <a:rPr lang="en-US" altLang="zh-CN" sz="2400" b="1" smtClean="0"/>
              <a:t>    </a:t>
            </a:r>
            <a:endParaRPr lang="zh-CN" altLang="en-US" sz="2400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sz="2400" b="1" smtClean="0"/>
              <a:t>4</a:t>
            </a:r>
            <a:r>
              <a:rPr lang="zh-CN" altLang="en-US" sz="2400" b="1" smtClean="0"/>
              <a:t>．</a:t>
            </a:r>
            <a:r>
              <a:rPr lang="en-US" altLang="zh-CN" sz="2400" b="1" smtClean="0"/>
              <a:t>A</a:t>
            </a:r>
            <a:r>
              <a:rPr lang="zh-CN" altLang="en-US" sz="2400" b="1" smtClean="0"/>
              <a:t>：她考试及格了吗？好像三次不及格就不能在这儿学下去了吧？</a:t>
            </a:r>
            <a:r>
              <a:rPr lang="en-US" altLang="zh-CN" sz="2400" b="1" smtClean="0"/>
              <a:t>                                                    </a:t>
            </a:r>
            <a:r>
              <a:rPr lang="zh-CN" altLang="en-US" sz="2400" b="1" smtClean="0"/>
              <a:t>（依然</a:t>
            </a:r>
            <a:r>
              <a:rPr lang="en-US" altLang="zh-CN" sz="2400" b="1" smtClean="0"/>
              <a:t>  </a:t>
            </a:r>
            <a:r>
              <a:rPr lang="zh-CN" altLang="en-US" sz="2400" b="1" smtClean="0"/>
              <a:t>以至于）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400" b="1" smtClean="0"/>
              <a:t>       B</a:t>
            </a:r>
            <a:r>
              <a:rPr lang="zh-CN" altLang="en-US" sz="2400" b="1" smtClean="0"/>
              <a:t>：</a:t>
            </a:r>
            <a:r>
              <a:rPr lang="en-US" altLang="zh-CN" sz="2400" b="1" smtClean="0"/>
              <a:t>_________________________________</a:t>
            </a:r>
            <a:r>
              <a:rPr lang="zh-CN" altLang="en-US" sz="2400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400" b="1" smtClean="0"/>
              <a:t>5</a:t>
            </a:r>
            <a:r>
              <a:rPr lang="zh-CN" altLang="en-US" sz="2400" b="1" smtClean="0"/>
              <a:t>．</a:t>
            </a:r>
            <a:r>
              <a:rPr lang="en-US" altLang="zh-CN" sz="2400" b="1" smtClean="0"/>
              <a:t>A</a:t>
            </a:r>
            <a:r>
              <a:rPr lang="zh-CN" altLang="en-US" sz="2400" b="1" smtClean="0"/>
              <a:t>：他今天怎么一个劲儿地提小丽</a:t>
            </a:r>
            <a:r>
              <a:rPr lang="en-US" altLang="zh-CN" sz="2400" b="1" smtClean="0"/>
              <a:t>? </a:t>
            </a:r>
            <a:r>
              <a:rPr lang="zh-CN" altLang="en-US" sz="2400" b="1" smtClean="0"/>
              <a:t>（由于</a:t>
            </a:r>
            <a:r>
              <a:rPr lang="en-US" altLang="zh-CN" sz="2400" b="1" smtClean="0"/>
              <a:t>  ……</a:t>
            </a:r>
            <a:r>
              <a:rPr lang="zh-CN" altLang="en-US" sz="2400" b="1" smtClean="0"/>
              <a:t>长</a:t>
            </a:r>
            <a:r>
              <a:rPr lang="en-US" altLang="zh-CN" sz="2400" b="1" smtClean="0"/>
              <a:t>……</a:t>
            </a:r>
            <a:r>
              <a:rPr lang="zh-CN" altLang="en-US" sz="2400" b="1" smtClean="0"/>
              <a:t>短）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400" b="1" smtClean="0"/>
              <a:t>      B</a:t>
            </a:r>
            <a:r>
              <a:rPr lang="zh-CN" altLang="en-US" sz="2400" b="1" smtClean="0"/>
              <a:t>：</a:t>
            </a:r>
            <a:r>
              <a:rPr lang="en-US" altLang="zh-CN" sz="2400" b="1" smtClean="0"/>
              <a:t>________________________________</a:t>
            </a:r>
            <a:r>
              <a:rPr lang="zh-CN" altLang="en-US" sz="2400" b="1" smtClean="0"/>
              <a:t>。 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503363" y="1711325"/>
            <a:ext cx="3429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0000FF"/>
                </a:solidFill>
              </a:rPr>
              <a:t>他暗暗感到委屈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468438" y="2640013"/>
            <a:ext cx="71453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0000FF"/>
                </a:solidFill>
              </a:rPr>
              <a:t>按这个计划做，我们将面临很大的危险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468438" y="3500438"/>
            <a:ext cx="5930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0000FF"/>
                </a:solidFill>
              </a:rPr>
              <a:t>他们之间的关系依然别别扭扭的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468438" y="4724400"/>
            <a:ext cx="7502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0000FF"/>
                </a:solidFill>
              </a:rPr>
              <a:t>她依然没及格，以至于不能在这儿学下去了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468438" y="5630863"/>
            <a:ext cx="8216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0000FF"/>
                </a:solidFill>
              </a:rPr>
              <a:t>由于他爱上了小丽，所以总是小丽长小丽短的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6" grpId="0"/>
      <p:bldP spid="2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/>
              <a:t>六、连词成句</a:t>
            </a:r>
          </a:p>
        </p:txBody>
      </p:sp>
      <p:sp>
        <p:nvSpPr>
          <p:cNvPr id="91139" name="Content Placeholder 2"/>
          <p:cNvSpPr>
            <a:spLocks noGrp="1"/>
          </p:cNvSpPr>
          <p:nvPr>
            <p:ph idx="1"/>
          </p:nvPr>
        </p:nvSpPr>
        <p:spPr>
          <a:xfrm>
            <a:off x="250825" y="1484313"/>
            <a:ext cx="9001125" cy="5257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1. </a:t>
            </a:r>
            <a:r>
              <a:rPr lang="zh-CN" altLang="en-US" sz="2800" b="1" smtClean="0"/>
              <a:t>经济问题　</a:t>
            </a:r>
            <a:r>
              <a:rPr lang="zh-CN" altLang="en-US" sz="2800" b="1" smtClean="0">
                <a:solidFill>
                  <a:srgbClr val="FF0000"/>
                </a:solidFill>
              </a:rPr>
              <a:t>由于</a:t>
            </a:r>
            <a:r>
              <a:rPr lang="zh-CN" altLang="en-US" sz="2800" b="1" smtClean="0"/>
              <a:t>　的　形势　这家　</a:t>
            </a:r>
            <a:r>
              <a:rPr lang="zh-CN" altLang="en-US" sz="2800" b="1" smtClean="0">
                <a:solidFill>
                  <a:srgbClr val="FF0000"/>
                </a:solidFill>
              </a:rPr>
              <a:t>面临</a:t>
            </a:r>
            <a:r>
              <a:rPr lang="zh-CN" altLang="en-US" sz="2800" b="1" smtClean="0"/>
              <a:t>　着　公司　严峻　</a:t>
            </a:r>
            <a:r>
              <a:rPr lang="zh-CN" altLang="en-US" sz="2800" b="1" smtClean="0">
                <a:solidFill>
                  <a:srgbClr val="FF0000"/>
                </a:solidFill>
              </a:rPr>
              <a:t>出现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z="2800" b="1" smtClean="0"/>
              <a:t>　　　　　　　　　　　　　　　　　　　　　　　　　　　　　　　　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2. </a:t>
            </a:r>
            <a:r>
              <a:rPr lang="zh-CN" altLang="en-US" sz="2800" b="1" smtClean="0"/>
              <a:t>别　</a:t>
            </a:r>
            <a:r>
              <a:rPr lang="en-US" altLang="zh-CN" sz="2800" b="1" smtClean="0"/>
              <a:t>……</a:t>
            </a:r>
            <a:r>
              <a:rPr lang="zh-CN" altLang="en-US" sz="2800" b="1" smtClean="0"/>
              <a:t>长</a:t>
            </a:r>
            <a:r>
              <a:rPr lang="en-US" altLang="zh-CN" sz="2800" b="1" smtClean="0"/>
              <a:t>……</a:t>
            </a:r>
            <a:r>
              <a:rPr lang="zh-CN" altLang="en-US" sz="2800" b="1" smtClean="0"/>
              <a:t>短　说个没完　你　东家　地　西家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z="2800" b="1" smtClean="0"/>
              <a:t>　　　　　　　　　　　　　　　　　　　　　　　　　　　　　　　　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3. </a:t>
            </a:r>
            <a:r>
              <a:rPr lang="zh-CN" altLang="en-US" sz="2800" b="1" smtClean="0"/>
              <a:t>疾病　一度　曾经　信心　严重　失去　的　她　</a:t>
            </a:r>
            <a:r>
              <a:rPr lang="zh-CN" altLang="en-US" sz="2800" b="1" smtClean="0">
                <a:solidFill>
                  <a:srgbClr val="FF0000"/>
                </a:solidFill>
              </a:rPr>
              <a:t>让</a:t>
            </a:r>
            <a:r>
              <a:rPr lang="zh-CN" altLang="en-US" sz="2800" b="1" smtClean="0"/>
              <a:t>　了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z="2800" b="1" smtClean="0"/>
              <a:t>　　　　　　　　　　　　　　　　　　　　　　　　　　　　　　　　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4. </a:t>
            </a:r>
            <a:r>
              <a:rPr lang="zh-CN" altLang="en-US" sz="2800" b="1" smtClean="0"/>
              <a:t>依然　他　他　</a:t>
            </a:r>
            <a:r>
              <a:rPr lang="zh-CN" altLang="en-US" sz="2800" b="1" smtClean="0">
                <a:solidFill>
                  <a:srgbClr val="FF0000"/>
                </a:solidFill>
              </a:rPr>
              <a:t>劝</a:t>
            </a:r>
            <a:r>
              <a:rPr lang="zh-CN" altLang="en-US" sz="2800" b="1" smtClean="0"/>
              <a:t>　</a:t>
            </a:r>
            <a:r>
              <a:rPr lang="zh-CN" altLang="en-US" sz="2800" b="1" smtClean="0">
                <a:solidFill>
                  <a:srgbClr val="FF0000"/>
                </a:solidFill>
              </a:rPr>
              <a:t>相信</a:t>
            </a:r>
            <a:r>
              <a:rPr lang="zh-CN" altLang="en-US" sz="2800" b="1" smtClean="0"/>
              <a:t>　一个劲儿　地　谣言　的　网上　我们　</a:t>
            </a:r>
            <a:r>
              <a:rPr lang="zh-CN" altLang="en-US" sz="2800" b="1" smtClean="0">
                <a:solidFill>
                  <a:srgbClr val="FF0000"/>
                </a:solidFill>
              </a:rPr>
              <a:t>可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z="2800" b="1" smtClean="0"/>
              <a:t>　　　　　　　　　　　　　　　　　　　　　　　　　　　　　　　　　　　　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11188" y="2420938"/>
            <a:ext cx="83883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000" b="1">
                <a:solidFill>
                  <a:srgbClr val="FF0000"/>
                </a:solidFill>
              </a:rPr>
              <a:t>由于出现</a:t>
            </a:r>
            <a:r>
              <a:rPr lang="zh-CN" altLang="en-US" sz="2000" b="1">
                <a:solidFill>
                  <a:srgbClr val="0000FF"/>
                </a:solidFill>
              </a:rPr>
              <a:t>经济问题，这家公司</a:t>
            </a:r>
            <a:r>
              <a:rPr lang="zh-CN" altLang="en-US" sz="2000" b="1">
                <a:solidFill>
                  <a:srgbClr val="FF0000"/>
                </a:solidFill>
              </a:rPr>
              <a:t>面临</a:t>
            </a:r>
            <a:r>
              <a:rPr lang="zh-CN" altLang="en-US" sz="2000" b="1">
                <a:solidFill>
                  <a:srgbClr val="0000FF"/>
                </a:solidFill>
              </a:rPr>
              <a:t>着严峻的形势。</a:t>
            </a:r>
            <a:r>
              <a:rPr lang="en-US" altLang="zh-CN" sz="2000" b="1">
                <a:solidFill>
                  <a:srgbClr val="0000FF"/>
                </a:solidFill>
              </a:rPr>
              <a:t>//</a:t>
            </a:r>
            <a:r>
              <a:rPr lang="zh-CN" altLang="en-US" sz="2000" b="1">
                <a:solidFill>
                  <a:srgbClr val="0000FF"/>
                </a:solidFill>
              </a:rPr>
              <a:t>由于严峻形势的出现，这家公司面临着经济问题。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11188" y="3471863"/>
            <a:ext cx="70564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0000FF"/>
                </a:solidFill>
              </a:rPr>
              <a:t>你别东家长西家短地说个没完。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11188" y="4767263"/>
            <a:ext cx="70564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0000FF"/>
                </a:solidFill>
              </a:rPr>
              <a:t>严重的疾病曾经一度</a:t>
            </a:r>
            <a:r>
              <a:rPr lang="zh-CN" altLang="en-US" sz="2400" b="1">
                <a:solidFill>
                  <a:srgbClr val="FF0000"/>
                </a:solidFill>
              </a:rPr>
              <a:t>让</a:t>
            </a:r>
            <a:r>
              <a:rPr lang="zh-CN" altLang="en-US" sz="2400" b="1">
                <a:solidFill>
                  <a:srgbClr val="0000FF"/>
                </a:solidFill>
              </a:rPr>
              <a:t>她失去了信心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11188" y="6308725"/>
            <a:ext cx="70564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0000FF"/>
                </a:solidFill>
              </a:rPr>
              <a:t>我们一个劲儿地</a:t>
            </a:r>
            <a:r>
              <a:rPr lang="zh-CN" altLang="en-US" sz="2400" b="1">
                <a:solidFill>
                  <a:srgbClr val="FF0000"/>
                </a:solidFill>
              </a:rPr>
              <a:t>劝</a:t>
            </a:r>
            <a:r>
              <a:rPr lang="zh-CN" altLang="en-US" sz="2400" b="1">
                <a:solidFill>
                  <a:srgbClr val="0000FF"/>
                </a:solidFill>
              </a:rPr>
              <a:t>他，</a:t>
            </a:r>
            <a:r>
              <a:rPr lang="zh-CN" altLang="en-US" sz="2400" b="1">
                <a:solidFill>
                  <a:srgbClr val="FF0000"/>
                </a:solidFill>
              </a:rPr>
              <a:t>可</a:t>
            </a:r>
            <a:r>
              <a:rPr lang="zh-CN" altLang="en-US" sz="2400" b="1">
                <a:solidFill>
                  <a:srgbClr val="0000FF"/>
                </a:solidFill>
              </a:rPr>
              <a:t>他依然</a:t>
            </a:r>
            <a:r>
              <a:rPr lang="zh-CN" altLang="en-US" sz="2400" b="1">
                <a:solidFill>
                  <a:srgbClr val="FF0000"/>
                </a:solidFill>
              </a:rPr>
              <a:t>相信</a:t>
            </a:r>
            <a:r>
              <a:rPr lang="zh-CN" altLang="en-US" sz="2400" b="1">
                <a:solidFill>
                  <a:srgbClr val="0000FF"/>
                </a:solidFill>
              </a:rPr>
              <a:t>网上的谣言。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3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2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18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9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0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（2）坐在时光上ppt1</Template>
  <TotalTime>8725</TotalTime>
  <Words>846</Words>
  <Application>Microsoft Office PowerPoint</Application>
  <PresentationFormat>全屏显示(4:3)</PresentationFormat>
  <Paragraphs>112</Paragraphs>
  <Slides>14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19</vt:i4>
      </vt:variant>
      <vt:variant>
        <vt:lpstr>幻灯片标题</vt:lpstr>
      </vt:variant>
      <vt:variant>
        <vt:i4>14</vt:i4>
      </vt:variant>
    </vt:vector>
  </HeadingPairs>
  <TitlesOfParts>
    <vt:vector size="40" baseType="lpstr">
      <vt:lpstr>Tahoma</vt:lpstr>
      <vt:lpstr>宋体</vt:lpstr>
      <vt:lpstr>Arial</vt:lpstr>
      <vt:lpstr>Wingdings</vt:lpstr>
      <vt:lpstr>Calibri</vt:lpstr>
      <vt:lpstr>楷体_GB2312</vt:lpstr>
      <vt:lpstr>楷体</vt:lpstr>
      <vt:lpstr>Blends</vt:lpstr>
      <vt:lpstr>1_Blends</vt:lpstr>
      <vt:lpstr>2_Blends</vt:lpstr>
      <vt:lpstr>9_Blends</vt:lpstr>
      <vt:lpstr>3_Blends</vt:lpstr>
      <vt:lpstr>7_Blends</vt:lpstr>
      <vt:lpstr>8_Blends</vt:lpstr>
      <vt:lpstr>10_Blends</vt:lpstr>
      <vt:lpstr>11_Blends</vt:lpstr>
      <vt:lpstr>12_Blends</vt:lpstr>
      <vt:lpstr>13_Blends</vt:lpstr>
      <vt:lpstr>14_Blends</vt:lpstr>
      <vt:lpstr>4_Blends</vt:lpstr>
      <vt:lpstr>5_Blends</vt:lpstr>
      <vt:lpstr>6_Blends</vt:lpstr>
      <vt:lpstr>15_Blends</vt:lpstr>
      <vt:lpstr>17_Blends</vt:lpstr>
      <vt:lpstr>21_Blends</vt:lpstr>
      <vt:lpstr>18_Blends</vt:lpstr>
      <vt:lpstr>PowerPoint 演示文稿</vt:lpstr>
      <vt:lpstr>扩展阅读</vt:lpstr>
      <vt:lpstr>扩展阅读</vt:lpstr>
      <vt:lpstr>一、词语搭配</vt:lpstr>
      <vt:lpstr>二、选词填空</vt:lpstr>
      <vt:lpstr>三、判断对错</vt:lpstr>
      <vt:lpstr>四、给后面词语选择适当的位置</vt:lpstr>
      <vt:lpstr>五、用指定词语完成对话：</vt:lpstr>
      <vt:lpstr>六、连词成句</vt:lpstr>
      <vt:lpstr>六、连词成句</vt:lpstr>
      <vt:lpstr>比较：冷静/平静/安静</vt:lpstr>
      <vt:lpstr>比较：安静、平静、冷静</vt:lpstr>
      <vt:lpstr>作业：</vt:lpstr>
      <vt:lpstr>预习：19《甜甜的三次租房故事》</vt:lpstr>
    </vt:vector>
  </TitlesOfParts>
  <Company>WWW.YlmF.CoM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第六课</dc:title>
  <dc:creator>雨林木风</dc:creator>
  <cp:lastModifiedBy>N</cp:lastModifiedBy>
  <cp:revision>456</cp:revision>
  <dcterms:created xsi:type="dcterms:W3CDTF">2011-10-16T07:10:07Z</dcterms:created>
  <dcterms:modified xsi:type="dcterms:W3CDTF">2015-05-25T06:34:53Z</dcterms:modified>
</cp:coreProperties>
</file>