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Masters/slideMaster1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4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theme/theme5.xml" ContentType="application/vnd.openxmlformats-officedocument.theme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theme/theme6.xml" ContentType="application/vnd.openxmlformats-officedocument.theme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7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theme/theme8.xml" ContentType="application/vnd.openxmlformats-officedocument.theme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theme/theme9.xml" ContentType="application/vnd.openxmlformats-officedocument.theme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0.xml" ContentType="application/vnd.openxmlformats-officedocument.theme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theme/theme11.xml" ContentType="application/vnd.openxmlformats-officedocument.theme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theme/theme12.xml" ContentType="application/vnd.openxmlformats-officedocument.theme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theme/theme13.xml" ContentType="application/vnd.openxmlformats-officedocument.theme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theme/theme14.xml" ContentType="application/vnd.openxmlformats-officedocument.theme+xml"/>
  <Override PartName="/ppt/slideLayouts/slideLayout165.xml" ContentType="application/vnd.openxmlformats-officedocument.presentationml.slideLayout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16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170.xml" ContentType="application/vnd.openxmlformats-officedocument.presentationml.slideLayout+xml"/>
  <Override PartName="/ppt/slideLayouts/slideLayout17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slideLayouts/slideLayout173.xml" ContentType="application/vnd.openxmlformats-officedocument.presentationml.slideLayout+xml"/>
  <Override PartName="/ppt/slideLayouts/slideLayout174.xml" ContentType="application/vnd.openxmlformats-officedocument.presentationml.slideLayout+xml"/>
  <Override PartName="/ppt/slideLayouts/slideLayout175.xml" ContentType="application/vnd.openxmlformats-officedocument.presentationml.slideLayout+xml"/>
  <Override PartName="/ppt/slideLayouts/slideLayout176.xml" ContentType="application/vnd.openxmlformats-officedocument.presentationml.slideLayout+xml"/>
  <Override PartName="/ppt/theme/theme15.xml" ContentType="application/vnd.openxmlformats-officedocument.theme+xml"/>
  <Override PartName="/ppt/slideLayouts/slideLayout177.xml" ContentType="application/vnd.openxmlformats-officedocument.presentationml.slideLayout+xml"/>
  <Override PartName="/ppt/slideLayouts/slideLayout178.xml" ContentType="application/vnd.openxmlformats-officedocument.presentationml.slideLayout+xml"/>
  <Override PartName="/ppt/slideLayouts/slideLayout179.xml" ContentType="application/vnd.openxmlformats-officedocument.presentationml.slideLayout+xml"/>
  <Override PartName="/ppt/slideLayouts/slideLayout180.xml" ContentType="application/vnd.openxmlformats-officedocument.presentationml.slideLayout+xml"/>
  <Override PartName="/ppt/slideLayouts/slideLayout181.xml" ContentType="application/vnd.openxmlformats-officedocument.presentationml.slideLayout+xml"/>
  <Override PartName="/ppt/slideLayouts/slideLayout182.xml" ContentType="application/vnd.openxmlformats-officedocument.presentationml.slideLayout+xml"/>
  <Override PartName="/ppt/slideLayouts/slideLayout183.xml" ContentType="application/vnd.openxmlformats-officedocument.presentationml.slideLayout+xml"/>
  <Override PartName="/ppt/slideLayouts/slideLayout184.xml" ContentType="application/vnd.openxmlformats-officedocument.presentationml.slideLayout+xml"/>
  <Override PartName="/ppt/slideLayouts/slideLayout185.xml" ContentType="application/vnd.openxmlformats-officedocument.presentationml.slideLayout+xml"/>
  <Override PartName="/ppt/slideLayouts/slideLayout186.xml" ContentType="application/vnd.openxmlformats-officedocument.presentationml.slideLayout+xml"/>
  <Override PartName="/ppt/slideLayouts/slideLayout187.xml" ContentType="application/vnd.openxmlformats-officedocument.presentationml.slideLayout+xml"/>
  <Override PartName="/ppt/slideLayouts/slideLayout188.xml" ContentType="application/vnd.openxmlformats-officedocument.presentationml.slideLayout+xml"/>
  <Override PartName="/ppt/theme/theme16.xml" ContentType="application/vnd.openxmlformats-officedocument.theme+xml"/>
  <Override PartName="/ppt/slideLayouts/slideLayout189.xml" ContentType="application/vnd.openxmlformats-officedocument.presentationml.slideLayout+xml"/>
  <Override PartName="/ppt/slideLayouts/slideLayout190.xml" ContentType="application/vnd.openxmlformats-officedocument.presentationml.slideLayout+xml"/>
  <Override PartName="/ppt/slideLayouts/slideLayout191.xml" ContentType="application/vnd.openxmlformats-officedocument.presentationml.slideLayout+xml"/>
  <Override PartName="/ppt/slideLayouts/slideLayout192.xml" ContentType="application/vnd.openxmlformats-officedocument.presentationml.slideLayout+xml"/>
  <Override PartName="/ppt/slideLayouts/slideLayout193.xml" ContentType="application/vnd.openxmlformats-officedocument.presentationml.slideLayout+xml"/>
  <Override PartName="/ppt/slideLayouts/slideLayout194.xml" ContentType="application/vnd.openxmlformats-officedocument.presentationml.slideLayout+xml"/>
  <Override PartName="/ppt/slideLayouts/slideLayout195.xml" ContentType="application/vnd.openxmlformats-officedocument.presentationml.slideLayout+xml"/>
  <Override PartName="/ppt/slideLayouts/slideLayout196.xml" ContentType="application/vnd.openxmlformats-officedocument.presentationml.slideLayout+xml"/>
  <Override PartName="/ppt/slideLayouts/slideLayout197.xml" ContentType="application/vnd.openxmlformats-officedocument.presentationml.slideLayout+xml"/>
  <Override PartName="/ppt/slideLayouts/slideLayout198.xml" ContentType="application/vnd.openxmlformats-officedocument.presentationml.slideLayout+xml"/>
  <Override PartName="/ppt/slideLayouts/slideLayout199.xml" ContentType="application/vnd.openxmlformats-officedocument.presentationml.slideLayout+xml"/>
  <Override PartName="/ppt/slideLayouts/slideLayout200.xml" ContentType="application/vnd.openxmlformats-officedocument.presentationml.slideLayout+xml"/>
  <Override PartName="/ppt/theme/theme17.xml" ContentType="application/vnd.openxmlformats-officedocument.theme+xml"/>
  <Override PartName="/ppt/slideLayouts/slideLayout201.xml" ContentType="application/vnd.openxmlformats-officedocument.presentationml.slideLayout+xml"/>
  <Override PartName="/ppt/slideLayouts/slideLayout202.xml" ContentType="application/vnd.openxmlformats-officedocument.presentationml.slideLayout+xml"/>
  <Override PartName="/ppt/slideLayouts/slideLayout203.xml" ContentType="application/vnd.openxmlformats-officedocument.presentationml.slideLayout+xml"/>
  <Override PartName="/ppt/slideLayouts/slideLayout204.xml" ContentType="application/vnd.openxmlformats-officedocument.presentationml.slideLayout+xml"/>
  <Override PartName="/ppt/slideLayouts/slideLayout205.xml" ContentType="application/vnd.openxmlformats-officedocument.presentationml.slideLayout+xml"/>
  <Override PartName="/ppt/slideLayouts/slideLayout206.xml" ContentType="application/vnd.openxmlformats-officedocument.presentationml.slideLayout+xml"/>
  <Override PartName="/ppt/slideLayouts/slideLayout207.xml" ContentType="application/vnd.openxmlformats-officedocument.presentationml.slideLayout+xml"/>
  <Override PartName="/ppt/slideLayouts/slideLayout208.xml" ContentType="application/vnd.openxmlformats-officedocument.presentationml.slideLayout+xml"/>
  <Override PartName="/ppt/slideLayouts/slideLayout209.xml" ContentType="application/vnd.openxmlformats-officedocument.presentationml.slideLayout+xml"/>
  <Override PartName="/ppt/slideLayouts/slideLayout210.xml" ContentType="application/vnd.openxmlformats-officedocument.presentationml.slideLayout+xml"/>
  <Override PartName="/ppt/slideLayouts/slideLayout211.xml" ContentType="application/vnd.openxmlformats-officedocument.presentationml.slideLayout+xml"/>
  <Override PartName="/ppt/theme/theme18.xml" ContentType="application/vnd.openxmlformats-officedocument.theme+xml"/>
  <Override PartName="/ppt/slideLayouts/slideLayout212.xml" ContentType="application/vnd.openxmlformats-officedocument.presentationml.slideLayout+xml"/>
  <Override PartName="/ppt/slideLayouts/slideLayout213.xml" ContentType="application/vnd.openxmlformats-officedocument.presentationml.slideLayout+xml"/>
  <Override PartName="/ppt/slideLayouts/slideLayout214.xml" ContentType="application/vnd.openxmlformats-officedocument.presentationml.slideLayout+xml"/>
  <Override PartName="/ppt/slideLayouts/slideLayout215.xml" ContentType="application/vnd.openxmlformats-officedocument.presentationml.slideLayout+xml"/>
  <Override PartName="/ppt/slideLayouts/slideLayout216.xml" ContentType="application/vnd.openxmlformats-officedocument.presentationml.slideLayout+xml"/>
  <Override PartName="/ppt/slideLayouts/slideLayout217.xml" ContentType="application/vnd.openxmlformats-officedocument.presentationml.slideLayout+xml"/>
  <Override PartName="/ppt/slideLayouts/slideLayout218.xml" ContentType="application/vnd.openxmlformats-officedocument.presentationml.slideLayout+xml"/>
  <Override PartName="/ppt/slideLayouts/slideLayout219.xml" ContentType="application/vnd.openxmlformats-officedocument.presentationml.slideLayout+xml"/>
  <Override PartName="/ppt/slideLayouts/slideLayout220.xml" ContentType="application/vnd.openxmlformats-officedocument.presentationml.slideLayout+xml"/>
  <Override PartName="/ppt/slideLayouts/slideLayout221.xml" ContentType="application/vnd.openxmlformats-officedocument.presentationml.slideLayout+xml"/>
  <Override PartName="/ppt/slideLayouts/slideLayout222.xml" ContentType="application/vnd.openxmlformats-officedocument.presentationml.slideLayout+xml"/>
  <Override PartName="/ppt/theme/theme19.xml" ContentType="application/vnd.openxmlformats-officedocument.theme+xml"/>
  <Override PartName="/ppt/theme/theme20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674" r:id="rId2"/>
    <p:sldMasterId id="2147483691" r:id="rId3"/>
    <p:sldMasterId id="2147483703" r:id="rId4"/>
    <p:sldMasterId id="2147483715" r:id="rId5"/>
    <p:sldMasterId id="2147483728" r:id="rId6"/>
    <p:sldMasterId id="2147483740" r:id="rId7"/>
    <p:sldMasterId id="2147483752" r:id="rId8"/>
    <p:sldMasterId id="2147483765" r:id="rId9"/>
    <p:sldMasterId id="2147483777" r:id="rId10"/>
    <p:sldMasterId id="2147483790" r:id="rId11"/>
    <p:sldMasterId id="2147483802" r:id="rId12"/>
    <p:sldMasterId id="2147483814" r:id="rId13"/>
    <p:sldMasterId id="2147483826" r:id="rId14"/>
    <p:sldMasterId id="2147483839" r:id="rId15"/>
    <p:sldMasterId id="2147483852" r:id="rId16"/>
    <p:sldMasterId id="2147488917" r:id="rId17"/>
    <p:sldMasterId id="2147495517" r:id="rId18"/>
    <p:sldMasterId id="2147495529" r:id="rId19"/>
  </p:sldMasterIdLst>
  <p:notesMasterIdLst>
    <p:notesMasterId r:id="rId34"/>
  </p:notesMasterIdLst>
  <p:sldIdLst>
    <p:sldId id="256" r:id="rId20"/>
    <p:sldId id="486" r:id="rId21"/>
    <p:sldId id="487" r:id="rId22"/>
    <p:sldId id="492" r:id="rId23"/>
    <p:sldId id="493" r:id="rId24"/>
    <p:sldId id="494" r:id="rId25"/>
    <p:sldId id="495" r:id="rId26"/>
    <p:sldId id="488" r:id="rId27"/>
    <p:sldId id="496" r:id="rId28"/>
    <p:sldId id="498" r:id="rId29"/>
    <p:sldId id="506" r:id="rId30"/>
    <p:sldId id="507" r:id="rId31"/>
    <p:sldId id="490" r:id="rId32"/>
    <p:sldId id="491" r:id="rId33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632" autoAdjust="0"/>
    <p:restoredTop sz="94660"/>
  </p:normalViewPr>
  <p:slideViewPr>
    <p:cSldViewPr>
      <p:cViewPr varScale="1">
        <p:scale>
          <a:sx n="66" d="100"/>
          <a:sy n="66" d="100"/>
        </p:scale>
        <p:origin x="-174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Master" Target="slideMasters/slideMaster18.xml"/><Relationship Id="rId26" Type="http://schemas.openxmlformats.org/officeDocument/2006/relationships/slide" Target="slides/slide7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2.xml"/><Relationship Id="rId34" Type="http://schemas.openxmlformats.org/officeDocument/2006/relationships/notesMaster" Target="notesMasters/notesMaster1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6.xml"/><Relationship Id="rId33" Type="http://schemas.openxmlformats.org/officeDocument/2006/relationships/slide" Target="slides/slide14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1.xml"/><Relationship Id="rId29" Type="http://schemas.openxmlformats.org/officeDocument/2006/relationships/slide" Target="slides/slide10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5.xml"/><Relationship Id="rId32" Type="http://schemas.openxmlformats.org/officeDocument/2006/relationships/slide" Target="slides/slide13.xml"/><Relationship Id="rId37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4.xml"/><Relationship Id="rId28" Type="http://schemas.openxmlformats.org/officeDocument/2006/relationships/slide" Target="slides/slide9.xml"/><Relationship Id="rId36" Type="http://schemas.openxmlformats.org/officeDocument/2006/relationships/viewProps" Target="viewProps.xml"/><Relationship Id="rId10" Type="http://schemas.openxmlformats.org/officeDocument/2006/relationships/slideMaster" Target="slideMasters/slideMaster10.xml"/><Relationship Id="rId19" Type="http://schemas.openxmlformats.org/officeDocument/2006/relationships/slideMaster" Target="slideMasters/slideMaster19.xml"/><Relationship Id="rId31" Type="http://schemas.openxmlformats.org/officeDocument/2006/relationships/slide" Target="slides/slide12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3.xml"/><Relationship Id="rId27" Type="http://schemas.openxmlformats.org/officeDocument/2006/relationships/slide" Target="slides/slide8.xml"/><Relationship Id="rId30" Type="http://schemas.openxmlformats.org/officeDocument/2006/relationships/slide" Target="slides/slide11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0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宋体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宋体" pitchFamily="2" charset="-122"/>
              </a:defRPr>
            </a:lvl1pPr>
          </a:lstStyle>
          <a:p>
            <a:pPr>
              <a:defRPr/>
            </a:pPr>
            <a:fld id="{18A172BF-DCB6-4DEE-8570-AAC9C2395A77}" type="datetimeFigureOut">
              <a:rPr lang="zh-CN" altLang="en-US"/>
              <a:pPr>
                <a:defRPr/>
              </a:pPr>
              <a:t>2015/5/25</a:t>
            </a:fld>
            <a:endParaRPr lang="zh-CN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zh-CN" noProof="0" smtClean="0"/>
              <a:t>Click to edit Master text styles</a:t>
            </a:r>
          </a:p>
          <a:p>
            <a:pPr lvl="1"/>
            <a:r>
              <a:rPr lang="en-US" altLang="zh-CN" noProof="0" smtClean="0"/>
              <a:t>Second level</a:t>
            </a:r>
          </a:p>
          <a:p>
            <a:pPr lvl="2"/>
            <a:r>
              <a:rPr lang="en-US" altLang="zh-CN" noProof="0" smtClean="0"/>
              <a:t>Third level</a:t>
            </a:r>
          </a:p>
          <a:p>
            <a:pPr lvl="3"/>
            <a:r>
              <a:rPr lang="en-US" altLang="zh-CN" noProof="0" smtClean="0"/>
              <a:t>Fourth level</a:t>
            </a:r>
          </a:p>
          <a:p>
            <a:pPr lvl="4"/>
            <a:r>
              <a:rPr lang="en-US" altLang="zh-CN" noProof="0" smtClean="0"/>
              <a:t>Fifth level</a:t>
            </a:r>
            <a:endParaRPr lang="zh-CN" altLang="en-US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宋体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宋体" pitchFamily="2" charset="-122"/>
              </a:defRPr>
            </a:lvl1pPr>
          </a:lstStyle>
          <a:p>
            <a:pPr>
              <a:defRPr/>
            </a:pPr>
            <a:fld id="{E53F6D86-C9A9-4132-839F-D2AE77217E47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842533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 smtClean="0"/>
          </a:p>
        </p:txBody>
      </p:sp>
      <p:sp>
        <p:nvSpPr>
          <p:cNvPr id="1034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</a:pPr>
            <a:fld id="{64277BE2-1233-4039-8B9F-858B49D107F3}" type="slidenum">
              <a:rPr lang="zh-CN" altLang="en-US" smtClean="0">
                <a:latin typeface="Tahoma" pitchFamily="34" charset="0"/>
              </a:rPr>
              <a:pPr eaLnBrk="1" hangingPunct="1">
                <a:spcBef>
                  <a:spcPct val="0"/>
                </a:spcBef>
              </a:pPr>
              <a:t>4</a:t>
            </a:fld>
            <a:endParaRPr lang="zh-CN" altLang="en-US" smtClean="0">
              <a:latin typeface="Tahoma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</a:pPr>
            <a:fld id="{14412658-346F-48EF-B65E-6C9E8F12B36A}" type="slidenum">
              <a:rPr lang="zh-CN" altLang="en-US" smtClean="0">
                <a:solidFill>
                  <a:srgbClr val="000000"/>
                </a:solidFill>
                <a:latin typeface="Tahoma" pitchFamily="34" charset="0"/>
              </a:rPr>
              <a:pPr eaLnBrk="1" hangingPunct="1">
                <a:spcBef>
                  <a:spcPct val="0"/>
                </a:spcBef>
              </a:pPr>
              <a:t>11</a:t>
            </a:fld>
            <a:endParaRPr lang="en-US" altLang="zh-CN" smtClean="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105475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547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E83F42E6-83F2-4EBE-AB77-A5F0111424B7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0225782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BDB16C-0F61-4F6B-9F30-056D146AA079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550200986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AC4B4E-45A0-4898-87B1-C26A95F0E696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358011876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8BF691-80B4-4293-A709-C1297F9159F9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019658110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732233-DB5E-400E-BB37-0552E68FC09C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1063378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EE5AD5-820A-462B-8A14-CF33DDAEDFB0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509129426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E79FB8-ADF0-42CD-A165-A41AA1D52E84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787215802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599A8D-C00F-4813-9B60-79226D997ECD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285695213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D87A4A-8CAA-49EA-8C59-71A9C76B6B7D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406669937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2D5466-ABCD-4221-B836-5693A5C7D518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392733614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C4C4FEDB-11EB-4598-B3FF-4CB34B9B8476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695693650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FD3E68-D9BC-45BC-BC54-3C705781B57C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845133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177F37-A274-4CA9-9978-5989619D1C1C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366154373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CFD0BD-1C04-45EC-A401-53F9B6CD90C9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649687994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D78A9C-1EF5-43CF-AD84-5DE1F5B3C7CC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678167161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126820-ADD8-4F36-B976-CC340FA04F9C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830142931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359366-F942-4407-89B6-28F759374010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938446402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1914E4-AEEA-4E7E-ACBC-890770CDAD28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6919048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125018-8407-44EB-A3B5-82B97579933E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213228080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706191-7934-45F8-89B2-A4FBD68C10F5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174595099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64CC0B-BF48-42C3-A457-63E765FB26B4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430661607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5524AE-9819-490B-A31A-5DD2EA912541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971748027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211DED-F9DD-40A6-B592-3F286571182D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8243263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D44440-4C65-4B90-B350-DA1B393437FE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275148552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EAD82E12-A897-4A72-9142-84584BAA50F0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816267835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720E95CE-EE5E-479C-B555-67432F986814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175483954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1E4339C7-D376-495F-BFE4-B117B9DC3772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4863745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90CE7CE8-F699-4891-BCE1-2E9C660FCEB4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403529069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70083621-3A65-4E57-8ED7-A92F19112285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512521045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1F8AEF77-4197-4946-BE8D-C114AD997849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903223463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02C84D43-EAD2-4A76-9216-C9C213F30D58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847971699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F8CED01A-3C90-44EC-A223-30C3B8691876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576626278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6B486A57-37BF-4B01-B10F-D65095AE1957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62081951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B4F6CEC1-C2D0-4893-B95B-3F76A1B8795A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42789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39"/>
                <a:ext cx="336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4312E5A0-2DAA-4640-AD64-D88E5A40147F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181231346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F6DD0C58-F297-4D7A-8A98-7D85E5647858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559011655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80139E97-2C51-4589-9DF1-399D392B3C01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135831091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143D2AC9-D3A6-45B9-BFF3-352CDA76EEE4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813911612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EA2C8B2D-2AFE-4CF0-B758-B130D2C3D11D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547438550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47E42075-0156-4661-B0D0-B468C5511004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415952011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7CE35620-8FFB-4D0D-85EF-6CB19827B6F8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353788877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1FB83770-A735-4001-A25A-EAE680FBC744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863873751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155A986B-8BB1-40C0-AC77-06E914F6FF2C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808325549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106AEBD3-9EC8-46C5-AEC2-1650E1035090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387056794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FDF6F937-BA3B-4785-8F0F-F30664168D4A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4301825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AC9C63-8B28-4F0A-B53F-C0829B5DB7CB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700043235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32F3514C-1BB8-4B90-84C1-056CF3E45519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924187735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F9949DA2-3D6C-4442-A962-BA0F91C03EE3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493290665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6DC950AE-529F-4C4E-9BAE-4F141EB3846E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222982556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0734DC8D-4187-4B8A-9DC1-BFAD67FA3BD2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032915782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7AEB7098-CABD-4AD4-8B0F-BA30055EBEA9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241781107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BBD04ED3-AE11-44E5-9860-BE78C80E2663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655745270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825B515F-803A-468B-A7C1-DC2ACEE3CAB0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1989395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FCCFF3B4-4999-49AC-A8A3-D40FFA53AB7B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618441649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B3FF1D60-A5A1-42DF-9C8B-D4CD10F588A1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006928611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BB077233-785F-4D8A-B551-17617BE5ECBC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5456611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8734C9-4566-434C-840E-1AAFF683F850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008757413"/>
      </p:ext>
    </p:extLst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6E2E1F95-C5ED-4908-8CA0-A63428AA7C8E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931000227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92F5DB88-4A10-4AE3-A7D2-86163D2A62E7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696867597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37B7FC07-5017-4587-BD52-88613B95D9FD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049437323"/>
      </p:ext>
    </p:extLst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F7891BE4-2670-4879-BC27-EB69F31EF978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324095511"/>
      </p:ext>
    </p:extLst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B59B22-3E92-4BB2-A00C-77997579031E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824714434"/>
      </p:ext>
    </p:extLst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413E5E-B2F2-4458-B196-F0269A48986A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254289389"/>
      </p:ext>
    </p:extLst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DDE9F1-05B4-449F-BA06-B3A92A28FBA3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520892464"/>
      </p:ext>
    </p:extLst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A6BA43-5C68-4259-BA51-570B9A83CE77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174411119"/>
      </p:ext>
    </p:extLst>
  </p:cSld>
  <p:clrMapOvr>
    <a:masterClrMapping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A05C4E-80A2-4B0E-BDC5-A63D12E8A1D9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864107100"/>
      </p:ext>
    </p:extLst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E37EE5-DDCF-4E5A-897B-3C39A9C21F56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8532249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A35442-4644-4970-87E2-B4306A8CD810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181776443"/>
      </p:ext>
    </p:extLst>
  </p:cSld>
  <p:clrMapOvr>
    <a:masterClrMapping/>
  </p:clrMapOvr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8B3031-2388-4357-B244-31CC5DF26A23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179560991"/>
      </p:ext>
    </p:extLst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0DAD88-A83C-4B5E-A99B-E87011D4DA9A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657739621"/>
      </p:ext>
    </p:extLst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A8E91D-0B47-4E1A-A826-36B1F411B608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835079887"/>
      </p:ext>
    </p:extLst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FB2209-A780-4B62-A6E0-CF7E01B097D9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718090183"/>
      </p:ext>
    </p:extLst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ABD832-0C34-403E-9F5E-573300AF4258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514066926"/>
      </p:ext>
    </p:extLst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DCCAD82C-1CDE-413B-ABB6-6A585809DDA7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445398356"/>
      </p:ext>
    </p:extLst>
  </p:cSld>
  <p:clrMapOvr>
    <a:masterClrMapping/>
  </p:clrMapOvr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EF0668-B2C6-45A5-9104-278D923C0D34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69689642"/>
      </p:ext>
    </p:extLst>
  </p:cSld>
  <p:clrMapOvr>
    <a:masterClrMapping/>
  </p:clrMapOvr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F3B0FC-C496-42FA-ACAE-A851E14A0D8A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570719023"/>
      </p:ext>
    </p:extLst>
  </p:cSld>
  <p:clrMapOvr>
    <a:masterClrMapping/>
  </p:clrMapOvr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408293-BF28-4DE8-A458-330CFEEE3985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931915634"/>
      </p:ext>
    </p:extLst>
  </p:cSld>
  <p:clrMapOvr>
    <a:masterClrMapping/>
  </p:clrMapOvr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001D4C-ACF2-470E-923C-ED9D00DBC0EC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8964569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8B2263-8DAC-455F-8E4A-0404E5FAE390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785034686"/>
      </p:ext>
    </p:extLst>
  </p:cSld>
  <p:clrMapOvr>
    <a:masterClrMapping/>
  </p:clrMapOvr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07E009-44B1-4B9A-A25A-8D56EA19A1D6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16012388"/>
      </p:ext>
    </p:extLst>
  </p:cSld>
  <p:clrMapOvr>
    <a:masterClrMapping/>
  </p:clrMapOvr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0DC926-D759-4145-8473-0D8041A7492A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507188267"/>
      </p:ext>
    </p:extLst>
  </p:cSld>
  <p:clrMapOvr>
    <a:masterClrMapping/>
  </p:clrMapOvr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0CB7CD-DE3E-4C11-8D23-2868EEC4C607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897942882"/>
      </p:ext>
    </p:extLst>
  </p:cSld>
  <p:clrMapOvr>
    <a:masterClrMapping/>
  </p:clrMapOvr>
</p:sldLayout>
</file>

<file path=ppt/slideLayouts/slideLayout17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01E94A-B0FA-4E53-8D2F-45E265E48702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615544925"/>
      </p:ext>
    </p:extLst>
  </p:cSld>
  <p:clrMapOvr>
    <a:masterClrMapping/>
  </p:clrMapOvr>
</p:sldLayout>
</file>

<file path=ppt/slideLayouts/slideLayout17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9CB740-A9A3-4CB8-A31B-4FCCBBC63472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334166652"/>
      </p:ext>
    </p:extLst>
  </p:cSld>
  <p:clrMapOvr>
    <a:masterClrMapping/>
  </p:clrMapOvr>
</p:sldLayout>
</file>

<file path=ppt/slideLayouts/slideLayout17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105B86-2F75-4037-9960-07EA90B28369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866961601"/>
      </p:ext>
    </p:extLst>
  </p:cSld>
  <p:clrMapOvr>
    <a:masterClrMapping/>
  </p:clrMapOvr>
</p:sldLayout>
</file>

<file path=ppt/slideLayouts/slideLayout17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FC9669-8C58-4D87-971B-BD339E990979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197806933"/>
      </p:ext>
    </p:extLst>
  </p:cSld>
  <p:clrMapOvr>
    <a:masterClrMapping/>
  </p:clrMapOvr>
</p:sldLayout>
</file>

<file path=ppt/slideLayouts/slideLayout1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3569E0C1-ECB5-4FF3-9234-E9D9B4862FAB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445618792"/>
      </p:ext>
    </p:extLst>
  </p:cSld>
  <p:clrMapOvr>
    <a:masterClrMapping/>
  </p:clrMapOvr>
</p:sldLayout>
</file>

<file path=ppt/slideLayouts/slideLayout17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C71061-1D12-4B22-895B-0AB35C9D9033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430833890"/>
      </p:ext>
    </p:extLst>
  </p:cSld>
  <p:clrMapOvr>
    <a:masterClrMapping/>
  </p:clrMapOvr>
</p:sldLayout>
</file>

<file path=ppt/slideLayouts/slideLayout1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C2C1C9-36B4-444F-8011-17CFCC583DF1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80256060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776A1B-3103-42C3-BCE3-1032B9401E27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781719173"/>
      </p:ext>
    </p:extLst>
  </p:cSld>
  <p:clrMapOvr>
    <a:masterClrMapping/>
  </p:clrMapOvr>
</p:sldLayout>
</file>

<file path=ppt/slideLayouts/slideLayout18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6B15FF-D6C0-4C8A-8B76-9E8BEFFBC2D3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360496069"/>
      </p:ext>
    </p:extLst>
  </p:cSld>
  <p:clrMapOvr>
    <a:masterClrMapping/>
  </p:clrMapOvr>
</p:sldLayout>
</file>

<file path=ppt/slideLayouts/slideLayout18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2B9CE3-4EF7-41B9-B844-C294346FFACB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609627445"/>
      </p:ext>
    </p:extLst>
  </p:cSld>
  <p:clrMapOvr>
    <a:masterClrMapping/>
  </p:clrMapOvr>
</p:sldLayout>
</file>

<file path=ppt/slideLayouts/slideLayout18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4B9050-80A0-43B2-91D7-ABD07558A626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965363104"/>
      </p:ext>
    </p:extLst>
  </p:cSld>
  <p:clrMapOvr>
    <a:masterClrMapping/>
  </p:clrMapOvr>
</p:sldLayout>
</file>

<file path=ppt/slideLayouts/slideLayout18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52A92F-1114-4BCF-8D4B-73030300BEAC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817582167"/>
      </p:ext>
    </p:extLst>
  </p:cSld>
  <p:clrMapOvr>
    <a:masterClrMapping/>
  </p:clrMapOvr>
</p:sldLayout>
</file>

<file path=ppt/slideLayouts/slideLayout18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E2600E-5FD2-4C13-93DA-08A5487D9B4F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326679146"/>
      </p:ext>
    </p:extLst>
  </p:cSld>
  <p:clrMapOvr>
    <a:masterClrMapping/>
  </p:clrMapOvr>
</p:sldLayout>
</file>

<file path=ppt/slideLayouts/slideLayout18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98A611-0A46-4690-9214-F95213CD5281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660960416"/>
      </p:ext>
    </p:extLst>
  </p:cSld>
  <p:clrMapOvr>
    <a:masterClrMapping/>
  </p:clrMapOvr>
</p:sldLayout>
</file>

<file path=ppt/slideLayouts/slideLayout18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9B33A9-E3BE-46D8-8F6D-72983062E9E9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777090792"/>
      </p:ext>
    </p:extLst>
  </p:cSld>
  <p:clrMapOvr>
    <a:masterClrMapping/>
  </p:clrMapOvr>
</p:sldLayout>
</file>

<file path=ppt/slideLayouts/slideLayout1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ED7557-2031-48E8-AA73-4958F2E47F4E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875445151"/>
      </p:ext>
    </p:extLst>
  </p:cSld>
  <p:clrMapOvr>
    <a:masterClrMapping/>
  </p:clrMapOvr>
</p:sldLayout>
</file>

<file path=ppt/slideLayouts/slideLayout18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03E0E3-718F-4143-859F-C73855EE7CB5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722051550"/>
      </p:ext>
    </p:extLst>
  </p:cSld>
  <p:clrMapOvr>
    <a:masterClrMapping/>
  </p:clrMapOvr>
</p:sldLayout>
</file>

<file path=ppt/slideLayouts/slideLayout1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5F200C8F-25A8-42F6-875A-803436BDDA80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5720241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97D976-0208-477C-BFD8-4EAB83B7406A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939738588"/>
      </p:ext>
    </p:extLst>
  </p:cSld>
  <p:clrMapOvr>
    <a:masterClrMapping/>
  </p:clrMapOvr>
</p:sldLayout>
</file>

<file path=ppt/slideLayouts/slideLayout1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3528EA-9FFE-4489-BAE1-D58CF548EFA7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500196871"/>
      </p:ext>
    </p:extLst>
  </p:cSld>
  <p:clrMapOvr>
    <a:masterClrMapping/>
  </p:clrMapOvr>
</p:sldLayout>
</file>

<file path=ppt/slideLayouts/slideLayout1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718573-D0C3-4310-B408-AAAAD9E34045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580124990"/>
      </p:ext>
    </p:extLst>
  </p:cSld>
  <p:clrMapOvr>
    <a:masterClrMapping/>
  </p:clrMapOvr>
</p:sldLayout>
</file>

<file path=ppt/slideLayouts/slideLayout1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8A5276-7EC0-4E99-8258-6349886763F4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202744154"/>
      </p:ext>
    </p:extLst>
  </p:cSld>
  <p:clrMapOvr>
    <a:masterClrMapping/>
  </p:clrMapOvr>
</p:sldLayout>
</file>

<file path=ppt/slideLayouts/slideLayout1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970BC7-5D54-4D19-B86F-5AF7F5FBD4EB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51622693"/>
      </p:ext>
    </p:extLst>
  </p:cSld>
  <p:clrMapOvr>
    <a:masterClrMapping/>
  </p:clrMapOvr>
</p:sldLayout>
</file>

<file path=ppt/slideLayouts/slideLayout1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4F6EBB-4DCD-41A4-9095-8830EC7D6521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289056152"/>
      </p:ext>
    </p:extLst>
  </p:cSld>
  <p:clrMapOvr>
    <a:masterClrMapping/>
  </p:clrMapOvr>
</p:sldLayout>
</file>

<file path=ppt/slideLayouts/slideLayout1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E1895C-0CD1-47E8-B506-09EE7688CC7D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317803804"/>
      </p:ext>
    </p:extLst>
  </p:cSld>
  <p:clrMapOvr>
    <a:masterClrMapping/>
  </p:clrMapOvr>
</p:sldLayout>
</file>

<file path=ppt/slideLayouts/slideLayout1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C09851-0F7B-4838-AD1D-63ED63576842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63894867"/>
      </p:ext>
    </p:extLst>
  </p:cSld>
  <p:clrMapOvr>
    <a:masterClrMapping/>
  </p:clrMapOvr>
</p:sldLayout>
</file>

<file path=ppt/slideLayouts/slideLayout1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7A5448-6D5D-4FA8-9752-0448A42BD55B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236244862"/>
      </p:ext>
    </p:extLst>
  </p:cSld>
  <p:clrMapOvr>
    <a:masterClrMapping/>
  </p:clrMapOvr>
</p:sldLayout>
</file>

<file path=ppt/slideLayouts/slideLayout1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E3D67A-FA80-45C3-8199-1703EF8A3B52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305300930"/>
      </p:ext>
    </p:extLst>
  </p:cSld>
  <p:clrMapOvr>
    <a:masterClrMapping/>
  </p:clrMapOvr>
</p:sldLayout>
</file>

<file path=ppt/slideLayouts/slideLayout1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5859D7-0408-4047-842F-2434951B6DC6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148412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BAE34C-EF13-414C-8EC1-C08A182E64E4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75027147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0B98F9-4366-469A-BDBE-0B686AFB1EA5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813670213"/>
      </p:ext>
    </p:extLst>
  </p:cSld>
  <p:clrMapOvr>
    <a:masterClrMapping/>
  </p:clrMapOvr>
</p:sldLayout>
</file>

<file path=ppt/slideLayouts/slideLayout20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61D59F-0EAA-421D-8841-0496C0FD686D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47419869"/>
      </p:ext>
    </p:extLst>
  </p:cSld>
  <p:clrMapOvr>
    <a:masterClrMapping/>
  </p:clrMapOvr>
</p:sldLayout>
</file>

<file path=ppt/slideLayouts/slideLayout20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kumimoji="1" lang="zh-CN" altLang="en-US" sz="3200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kumimoji="1" lang="zh-CN" altLang="en-US" sz="3200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kumimoji="1" lang="zh-CN" altLang="en-US" sz="3200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F0B49561-45B5-452D-9730-8D79E9A2ADF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83224533"/>
      </p:ext>
    </p:extLst>
  </p:cSld>
  <p:clrMapOvr>
    <a:masterClrMapping/>
  </p:clrMapOvr>
</p:sldLayout>
</file>

<file path=ppt/slideLayouts/slideLayout20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C91E70-FE10-4835-A0B0-BC952D2B74B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44514228"/>
      </p:ext>
    </p:extLst>
  </p:cSld>
  <p:clrMapOvr>
    <a:masterClrMapping/>
  </p:clrMapOvr>
</p:sldLayout>
</file>

<file path=ppt/slideLayouts/slideLayout20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1129DE-EACB-430C-B728-EBFA63B9EE2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59631963"/>
      </p:ext>
    </p:extLst>
  </p:cSld>
  <p:clrMapOvr>
    <a:masterClrMapping/>
  </p:clrMapOvr>
</p:sldLayout>
</file>

<file path=ppt/slideLayouts/slideLayout20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E8FE7B-2CE8-4879-95B0-08F500A5A80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48550037"/>
      </p:ext>
    </p:extLst>
  </p:cSld>
  <p:clrMapOvr>
    <a:masterClrMapping/>
  </p:clrMapOvr>
</p:sldLayout>
</file>

<file path=ppt/slideLayouts/slideLayout20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728464-FF2F-49F9-AD9A-30E44540E97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55309887"/>
      </p:ext>
    </p:extLst>
  </p:cSld>
  <p:clrMapOvr>
    <a:masterClrMapping/>
  </p:clrMapOvr>
</p:sldLayout>
</file>

<file path=ppt/slideLayouts/slideLayout2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4F5B8C-6A6D-4BDF-A91D-70270B21E15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90806471"/>
      </p:ext>
    </p:extLst>
  </p:cSld>
  <p:clrMapOvr>
    <a:masterClrMapping/>
  </p:clrMapOvr>
</p:sldLayout>
</file>

<file path=ppt/slideLayouts/slideLayout20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A74B22-4AF5-4D33-97DE-3C1214DDBAE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06556243"/>
      </p:ext>
    </p:extLst>
  </p:cSld>
  <p:clrMapOvr>
    <a:masterClrMapping/>
  </p:clrMapOvr>
</p:sldLayout>
</file>

<file path=ppt/slideLayouts/slideLayout20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59DE89-DDB6-45C7-A443-FB31A1E7D7B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50723097"/>
      </p:ext>
    </p:extLst>
  </p:cSld>
  <p:clrMapOvr>
    <a:masterClrMapping/>
  </p:clrMapOvr>
</p:sldLayout>
</file>

<file path=ppt/slideLayouts/slideLayout20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46EB40-BA02-4079-B5E0-8E328C8AE47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750273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27B730-EB58-4A9B-8972-BBA49ADC7CB7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347559775"/>
      </p:ext>
    </p:extLst>
  </p:cSld>
  <p:clrMapOvr>
    <a:masterClrMapping/>
  </p:clrMapOvr>
</p:sldLayout>
</file>

<file path=ppt/slideLayouts/slideLayout2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E6B381-0189-45B0-90D6-FAC6B799499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6840277"/>
      </p:ext>
    </p:extLst>
  </p:cSld>
  <p:clrMapOvr>
    <a:masterClrMapping/>
  </p:clrMapOvr>
</p:sldLayout>
</file>

<file path=ppt/slideLayouts/slideLayout2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6BD63D-4AAB-4B68-8104-5036E31F2E2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57774932"/>
      </p:ext>
    </p:extLst>
  </p:cSld>
  <p:clrMapOvr>
    <a:masterClrMapping/>
  </p:clrMapOvr>
</p:sldLayout>
</file>

<file path=ppt/slideLayouts/slideLayout2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kumimoji="1" lang="zh-CN" altLang="en-US" sz="3200" u="sng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kumimoji="1" lang="zh-CN" altLang="en-US" sz="3200" u="sng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kumimoji="1" lang="zh-CN" altLang="en-US" sz="3200" u="sng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16FE9003-699A-44B9-A507-05D28796DDB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0772941"/>
      </p:ext>
    </p:extLst>
  </p:cSld>
  <p:clrMapOvr>
    <a:masterClrMapping/>
  </p:clrMapOvr>
</p:sldLayout>
</file>

<file path=ppt/slideLayouts/slideLayout2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9A6620-A38A-4A35-8AD1-322DA9DF625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70106069"/>
      </p:ext>
    </p:extLst>
  </p:cSld>
  <p:clrMapOvr>
    <a:masterClrMapping/>
  </p:clrMapOvr>
</p:sldLayout>
</file>

<file path=ppt/slideLayouts/slideLayout2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8502B5-A5D3-49FE-B8AA-38E8E2170FE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63472139"/>
      </p:ext>
    </p:extLst>
  </p:cSld>
  <p:clrMapOvr>
    <a:masterClrMapping/>
  </p:clrMapOvr>
</p:sldLayout>
</file>

<file path=ppt/slideLayouts/slideLayout2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181985-DF1B-4794-A765-0BB4F72BB54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03581320"/>
      </p:ext>
    </p:extLst>
  </p:cSld>
  <p:clrMapOvr>
    <a:masterClrMapping/>
  </p:clrMapOvr>
</p:sldLayout>
</file>

<file path=ppt/slideLayouts/slideLayout2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CD487A-0961-46B2-AA94-9D220AD573A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80829652"/>
      </p:ext>
    </p:extLst>
  </p:cSld>
  <p:clrMapOvr>
    <a:masterClrMapping/>
  </p:clrMapOvr>
</p:sldLayout>
</file>

<file path=ppt/slideLayouts/slideLayout2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22C700-4E99-45A4-A3B5-15243821A5D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98483553"/>
      </p:ext>
    </p:extLst>
  </p:cSld>
  <p:clrMapOvr>
    <a:masterClrMapping/>
  </p:clrMapOvr>
</p:sldLayout>
</file>

<file path=ppt/slideLayouts/slideLayout2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A0C6E2-7240-499A-96FD-91A494C16E8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45423747"/>
      </p:ext>
    </p:extLst>
  </p:cSld>
  <p:clrMapOvr>
    <a:masterClrMapping/>
  </p:clrMapOvr>
</p:sldLayout>
</file>

<file path=ppt/slideLayouts/slideLayout2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741EE1-42E4-417C-BC35-C250423772B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208827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1245FA-D53F-43F9-B8D2-7370D3E28674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28314119"/>
      </p:ext>
    </p:extLst>
  </p:cSld>
  <p:clrMapOvr>
    <a:masterClrMapping/>
  </p:clrMapOvr>
</p:sldLayout>
</file>

<file path=ppt/slideLayouts/slideLayout2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56F172-4F0C-4074-9803-7858AA5BCA6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66274944"/>
      </p:ext>
    </p:extLst>
  </p:cSld>
  <p:clrMapOvr>
    <a:masterClrMapping/>
  </p:clrMapOvr>
</p:sldLayout>
</file>

<file path=ppt/slideLayouts/slideLayout2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F4013F-886E-41A8-9BA3-41B73FBB834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46349067"/>
      </p:ext>
    </p:extLst>
  </p:cSld>
  <p:clrMapOvr>
    <a:masterClrMapping/>
  </p:clrMapOvr>
</p:sldLayout>
</file>

<file path=ppt/slideLayouts/slideLayout2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F8D9F4-663E-41BC-95A6-9B80DFB1032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7868542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D8004A-381D-47D8-8106-3ABEB3382C86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96994659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F54B2C-C102-4879-95D3-1466752823C2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54472700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r>
              <a:rPr lang="en-US" altLang="zh-CN" noProof="0" dirty="0" smtClean="0"/>
              <a:t>Click icon to add table</a:t>
            </a:r>
            <a:endParaRPr lang="en-US" noProof="0" dirty="0" smtClean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16DC24-78BE-4B6E-9F1A-5268DD240A8E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11951057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0DA2FC-5354-414C-87D8-FB3C4B1F6FB6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65980010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2C092-56EC-409C-A3D5-50F849D8A640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51871232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1826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1826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8F09CB-FB51-44BE-8599-40F5AED96AF9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20067544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39C5A889-B097-40D3-9ECD-59A8B996EFED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624311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084FDB-0667-44A1-88DA-E1C268F16F2B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16751665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9A0F47-32FE-48EA-860D-C230DB071956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75269100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8BBF13-D661-47A5-8841-51CA9916BAAA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5075696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EB3211-9C0D-48F4-9574-B861B82D63A7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80944715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CC068F-500E-4D8F-B0AB-8267223C86E2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72630481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42F2AE-6AFF-46A8-9D97-BEF7F80F5CB7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44197657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71745A-BE5F-4119-8665-34887F0A9E01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74260072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7A470D-767A-4F62-9951-D6EAD2D148D9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90776379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E76FCE-3754-4FEC-AF09-160BB79632B8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32679396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3F3F28-5873-4AE9-B9C7-13021F783C35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83615632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B26B2-10CD-4BF0-9273-026C28B2F829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370661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493866-5897-4C65-ADD3-977D40C41831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78237085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5AF912C1-6838-401E-9FAC-FA6DB01485C3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6203545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A0B0F3-7D10-416E-A913-8EABD9CA2FDE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01325739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75EFBA-7B0A-42C6-B62C-024EE7E93192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8812121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A576FE-8B4B-49A9-9D3E-266A5251934C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41844810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E9B869-5403-4CF7-8FBF-95AEB8739C82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03218861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137299-4BB8-4186-9F63-8E5B8681195F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88669631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58E848-17D4-4D39-A961-5FFFF860004F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44885292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70B236-EC9C-4E5E-8DE2-6EFD97939770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92612344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5763C4-0223-4FAD-BBFD-0FD3EC8771AD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745543271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89577B-2618-4890-9687-738575FACC03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890856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7AD763-0676-440F-BAB0-8FA5C1478E50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90569983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BDA8FD-15C4-40BE-82CD-BB516028CB06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065416382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ADE98453-B51C-42B8-B886-ADA860A16F4F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95106854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FD7E95-12B9-443A-BF34-9AF52F492E42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04054593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260C9A-1981-483B-B654-054A0D02A33B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878687811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59F5CD-88F3-4A4D-BD2F-3DEDE30906EB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492896803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F188BC-EBE1-40E3-9C2E-75F3591C5D16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25210922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DD0BA6-5A59-47F5-959B-46E5CE6AB91E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489976234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6AD556-876B-41E1-BA5B-8D23AC301B2F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55830880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E12C45-E2C4-4496-815C-FE56FF88AD2F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69511019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B8297F-85CB-4D14-B096-DCA78531B884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6203121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19247B-D447-44FE-BD9B-42B75A756988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761349414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03A2C0-FE63-4CB9-A011-7063ADCFAB63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871651172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C59B54-28D1-47F2-BDFF-7699B2A0516D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059871703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EADAD1-7C2F-42DE-96AC-E694BA7419D2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585976547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60C1A84E-6891-437B-9E1E-F9314791BE6E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833246315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FF6D12-A890-415D-817E-E37B255C5321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735839698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037480-313F-4D65-9EED-565FC4B5AB87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712936341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5B1C1F-8F91-4BC6-82E5-EA68E5D0CE00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7506911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B6BC9C-7D76-4063-A412-12FA53E0C65A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875381445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21BA96-A6A3-44DA-A5B8-1B669999FC08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36347364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698153-822D-47D6-9938-B81F28BA0CA1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054568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30AE43-344E-49D9-9D77-A77E47F9ED35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966117070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1E5848-C461-4B37-A6E0-46F86D041A9E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424561075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40B089-2393-4AB2-A22F-0C3CEE2A49B7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91406647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33FD23-1F6B-4DE9-9C4C-B6DF002FBD42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608906422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21B379-6558-4047-B1E9-61C1B312EE23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304043605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7A398BF1-D757-4374-8F99-57DEF7385E47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622900907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A53695-6D5E-46A1-A078-ED663B4AA191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737706265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1BF7F1-56DD-499F-A943-E87589A20D07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604440881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FF22A5-1431-4807-9D60-9E33B445A6A8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08594248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6F0E3D-87E5-4878-BF32-3FB5AA2A22FD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095901140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F79159-79A9-49D3-ADA0-FBF9166FCF44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031792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0D5CD3-FFD1-45B9-8D83-E9248FBACDDC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418761833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45968A-3023-4EC9-A3FD-BD9DE3E68F0F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415652099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960163-95D7-4DA9-8DF9-1C75DDC141BD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412736876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4D1237-98C8-41FF-895A-BF5A902B97BF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996562110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A70FCF-301A-49F6-83A1-F3855E948FA0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771466031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634EF8-E004-49A9-A73F-85DD12594115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859828424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D4571E83-5E63-4C0A-ACBF-C9235A586868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45547143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65A563-C10C-4886-BDE3-1A7560C0F901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290808552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BBD0EF-6E4E-4B15-A667-E2E007DF37E2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461406967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16E204-DFE0-46E2-8F9F-6A23E36BBFC8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980268444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B7200A-E9B2-4BEB-82D0-45C07C394B24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788665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A258C9-1691-43AC-A8DE-C37E63F288E1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788647294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0BCCB8-12D3-412C-B9BF-BEF651186D79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891573166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922CA4-271E-485E-938F-0C89621100F1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369358335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D0320E-32FB-4BFD-866B-B3FC656A6670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691241771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0B3B7B-CB8C-4710-94B7-9127DFE08AB9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143680028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C61F52-B5E1-4CB1-BE1A-3102C371175E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729109357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E9CF06-F459-4C6C-A704-296804EF71E2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931208764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3F27E1-88FF-4D7C-B913-7E76DC0D1057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040224229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97178F77-E80E-4AC3-AABC-EF7591904090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240089291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093992-1C78-4DDE-A060-6B36E83AD7E0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77719145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56AB82-E808-42C2-AE32-387CCFEB48DD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2364622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5.xml"/><Relationship Id="rId13" Type="http://schemas.openxmlformats.org/officeDocument/2006/relationships/theme" Target="../theme/theme10.xml"/><Relationship Id="rId3" Type="http://schemas.openxmlformats.org/officeDocument/2006/relationships/slideLayout" Target="../slideLayouts/slideLayout110.xml"/><Relationship Id="rId7" Type="http://schemas.openxmlformats.org/officeDocument/2006/relationships/slideLayout" Target="../slideLayouts/slideLayout114.xml"/><Relationship Id="rId12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09.xml"/><Relationship Id="rId1" Type="http://schemas.openxmlformats.org/officeDocument/2006/relationships/slideLayout" Target="../slideLayouts/slideLayout108.xml"/><Relationship Id="rId6" Type="http://schemas.openxmlformats.org/officeDocument/2006/relationships/slideLayout" Target="../slideLayouts/slideLayout113.xml"/><Relationship Id="rId11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2.xml"/><Relationship Id="rId10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1.xml"/><Relationship Id="rId9" Type="http://schemas.openxmlformats.org/officeDocument/2006/relationships/slideLayout" Target="../slideLayouts/slideLayout116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7.xml"/><Relationship Id="rId3" Type="http://schemas.openxmlformats.org/officeDocument/2006/relationships/slideLayout" Target="../slideLayouts/slideLayout122.xml"/><Relationship Id="rId7" Type="http://schemas.openxmlformats.org/officeDocument/2006/relationships/slideLayout" Target="../slideLayouts/slideLayout126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21.xml"/><Relationship Id="rId1" Type="http://schemas.openxmlformats.org/officeDocument/2006/relationships/slideLayout" Target="../slideLayouts/slideLayout120.xml"/><Relationship Id="rId6" Type="http://schemas.openxmlformats.org/officeDocument/2006/relationships/slideLayout" Target="../slideLayouts/slideLayout125.xml"/><Relationship Id="rId11" Type="http://schemas.openxmlformats.org/officeDocument/2006/relationships/slideLayout" Target="../slideLayouts/slideLayout130.xml"/><Relationship Id="rId5" Type="http://schemas.openxmlformats.org/officeDocument/2006/relationships/slideLayout" Target="../slideLayouts/slideLayout124.xml"/><Relationship Id="rId10" Type="http://schemas.openxmlformats.org/officeDocument/2006/relationships/slideLayout" Target="../slideLayouts/slideLayout129.xml"/><Relationship Id="rId4" Type="http://schemas.openxmlformats.org/officeDocument/2006/relationships/slideLayout" Target="../slideLayouts/slideLayout123.xml"/><Relationship Id="rId9" Type="http://schemas.openxmlformats.org/officeDocument/2006/relationships/slideLayout" Target="../slideLayouts/slideLayout128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8.xml"/><Relationship Id="rId3" Type="http://schemas.openxmlformats.org/officeDocument/2006/relationships/slideLayout" Target="../slideLayouts/slideLayout133.xml"/><Relationship Id="rId7" Type="http://schemas.openxmlformats.org/officeDocument/2006/relationships/slideLayout" Target="../slideLayouts/slideLayout137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32.xml"/><Relationship Id="rId1" Type="http://schemas.openxmlformats.org/officeDocument/2006/relationships/slideLayout" Target="../slideLayouts/slideLayout131.xml"/><Relationship Id="rId6" Type="http://schemas.openxmlformats.org/officeDocument/2006/relationships/slideLayout" Target="../slideLayouts/slideLayout136.xml"/><Relationship Id="rId11" Type="http://schemas.openxmlformats.org/officeDocument/2006/relationships/slideLayout" Target="../slideLayouts/slideLayout141.xml"/><Relationship Id="rId5" Type="http://schemas.openxmlformats.org/officeDocument/2006/relationships/slideLayout" Target="../slideLayouts/slideLayout135.xml"/><Relationship Id="rId10" Type="http://schemas.openxmlformats.org/officeDocument/2006/relationships/slideLayout" Target="../slideLayouts/slideLayout140.xml"/><Relationship Id="rId4" Type="http://schemas.openxmlformats.org/officeDocument/2006/relationships/slideLayout" Target="../slideLayouts/slideLayout134.xml"/><Relationship Id="rId9" Type="http://schemas.openxmlformats.org/officeDocument/2006/relationships/slideLayout" Target="../slideLayouts/slideLayout139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9.xml"/><Relationship Id="rId3" Type="http://schemas.openxmlformats.org/officeDocument/2006/relationships/slideLayout" Target="../slideLayouts/slideLayout144.xml"/><Relationship Id="rId7" Type="http://schemas.openxmlformats.org/officeDocument/2006/relationships/slideLayout" Target="../slideLayouts/slideLayout148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43.xml"/><Relationship Id="rId1" Type="http://schemas.openxmlformats.org/officeDocument/2006/relationships/slideLayout" Target="../slideLayouts/slideLayout142.xml"/><Relationship Id="rId6" Type="http://schemas.openxmlformats.org/officeDocument/2006/relationships/slideLayout" Target="../slideLayouts/slideLayout147.xml"/><Relationship Id="rId11" Type="http://schemas.openxmlformats.org/officeDocument/2006/relationships/slideLayout" Target="../slideLayouts/slideLayout152.xml"/><Relationship Id="rId5" Type="http://schemas.openxmlformats.org/officeDocument/2006/relationships/slideLayout" Target="../slideLayouts/slideLayout146.xml"/><Relationship Id="rId10" Type="http://schemas.openxmlformats.org/officeDocument/2006/relationships/slideLayout" Target="../slideLayouts/slideLayout151.xml"/><Relationship Id="rId4" Type="http://schemas.openxmlformats.org/officeDocument/2006/relationships/slideLayout" Target="../slideLayouts/slideLayout145.xml"/><Relationship Id="rId9" Type="http://schemas.openxmlformats.org/officeDocument/2006/relationships/slideLayout" Target="../slideLayouts/slideLayout150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0.xml"/><Relationship Id="rId13" Type="http://schemas.openxmlformats.org/officeDocument/2006/relationships/theme" Target="../theme/theme14.xml"/><Relationship Id="rId3" Type="http://schemas.openxmlformats.org/officeDocument/2006/relationships/slideLayout" Target="../slideLayouts/slideLayout155.xml"/><Relationship Id="rId7" Type="http://schemas.openxmlformats.org/officeDocument/2006/relationships/slideLayout" Target="../slideLayouts/slideLayout159.xml"/><Relationship Id="rId12" Type="http://schemas.openxmlformats.org/officeDocument/2006/relationships/slideLayout" Target="../slideLayouts/slideLayout164.xml"/><Relationship Id="rId2" Type="http://schemas.openxmlformats.org/officeDocument/2006/relationships/slideLayout" Target="../slideLayouts/slideLayout154.xml"/><Relationship Id="rId1" Type="http://schemas.openxmlformats.org/officeDocument/2006/relationships/slideLayout" Target="../slideLayouts/slideLayout153.xml"/><Relationship Id="rId6" Type="http://schemas.openxmlformats.org/officeDocument/2006/relationships/slideLayout" Target="../slideLayouts/slideLayout158.xml"/><Relationship Id="rId11" Type="http://schemas.openxmlformats.org/officeDocument/2006/relationships/slideLayout" Target="../slideLayouts/slideLayout163.xml"/><Relationship Id="rId5" Type="http://schemas.openxmlformats.org/officeDocument/2006/relationships/slideLayout" Target="../slideLayouts/slideLayout157.xml"/><Relationship Id="rId10" Type="http://schemas.openxmlformats.org/officeDocument/2006/relationships/slideLayout" Target="../slideLayouts/slideLayout162.xml"/><Relationship Id="rId4" Type="http://schemas.openxmlformats.org/officeDocument/2006/relationships/slideLayout" Target="../slideLayouts/slideLayout156.xml"/><Relationship Id="rId9" Type="http://schemas.openxmlformats.org/officeDocument/2006/relationships/slideLayout" Target="../slideLayouts/slideLayout161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2.xml"/><Relationship Id="rId13" Type="http://schemas.openxmlformats.org/officeDocument/2006/relationships/theme" Target="../theme/theme15.xml"/><Relationship Id="rId3" Type="http://schemas.openxmlformats.org/officeDocument/2006/relationships/slideLayout" Target="../slideLayouts/slideLayout167.xml"/><Relationship Id="rId7" Type="http://schemas.openxmlformats.org/officeDocument/2006/relationships/slideLayout" Target="../slideLayouts/slideLayout171.xml"/><Relationship Id="rId12" Type="http://schemas.openxmlformats.org/officeDocument/2006/relationships/slideLayout" Target="../slideLayouts/slideLayout176.xml"/><Relationship Id="rId2" Type="http://schemas.openxmlformats.org/officeDocument/2006/relationships/slideLayout" Target="../slideLayouts/slideLayout166.xml"/><Relationship Id="rId1" Type="http://schemas.openxmlformats.org/officeDocument/2006/relationships/slideLayout" Target="../slideLayouts/slideLayout165.xml"/><Relationship Id="rId6" Type="http://schemas.openxmlformats.org/officeDocument/2006/relationships/slideLayout" Target="../slideLayouts/slideLayout170.xml"/><Relationship Id="rId11" Type="http://schemas.openxmlformats.org/officeDocument/2006/relationships/slideLayout" Target="../slideLayouts/slideLayout175.xml"/><Relationship Id="rId5" Type="http://schemas.openxmlformats.org/officeDocument/2006/relationships/slideLayout" Target="../slideLayouts/slideLayout169.xml"/><Relationship Id="rId10" Type="http://schemas.openxmlformats.org/officeDocument/2006/relationships/slideLayout" Target="../slideLayouts/slideLayout174.xml"/><Relationship Id="rId4" Type="http://schemas.openxmlformats.org/officeDocument/2006/relationships/slideLayout" Target="../slideLayouts/slideLayout168.xml"/><Relationship Id="rId9" Type="http://schemas.openxmlformats.org/officeDocument/2006/relationships/slideLayout" Target="../slideLayouts/slideLayout173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4.xml"/><Relationship Id="rId13" Type="http://schemas.openxmlformats.org/officeDocument/2006/relationships/theme" Target="../theme/theme16.xml"/><Relationship Id="rId3" Type="http://schemas.openxmlformats.org/officeDocument/2006/relationships/slideLayout" Target="../slideLayouts/slideLayout179.xml"/><Relationship Id="rId7" Type="http://schemas.openxmlformats.org/officeDocument/2006/relationships/slideLayout" Target="../slideLayouts/slideLayout183.xml"/><Relationship Id="rId12" Type="http://schemas.openxmlformats.org/officeDocument/2006/relationships/slideLayout" Target="../slideLayouts/slideLayout188.xml"/><Relationship Id="rId2" Type="http://schemas.openxmlformats.org/officeDocument/2006/relationships/slideLayout" Target="../slideLayouts/slideLayout178.xml"/><Relationship Id="rId1" Type="http://schemas.openxmlformats.org/officeDocument/2006/relationships/slideLayout" Target="../slideLayouts/slideLayout177.xml"/><Relationship Id="rId6" Type="http://schemas.openxmlformats.org/officeDocument/2006/relationships/slideLayout" Target="../slideLayouts/slideLayout182.xml"/><Relationship Id="rId11" Type="http://schemas.openxmlformats.org/officeDocument/2006/relationships/slideLayout" Target="../slideLayouts/slideLayout187.xml"/><Relationship Id="rId5" Type="http://schemas.openxmlformats.org/officeDocument/2006/relationships/slideLayout" Target="../slideLayouts/slideLayout181.xml"/><Relationship Id="rId10" Type="http://schemas.openxmlformats.org/officeDocument/2006/relationships/slideLayout" Target="../slideLayouts/slideLayout186.xml"/><Relationship Id="rId4" Type="http://schemas.openxmlformats.org/officeDocument/2006/relationships/slideLayout" Target="../slideLayouts/slideLayout180.xml"/><Relationship Id="rId9" Type="http://schemas.openxmlformats.org/officeDocument/2006/relationships/slideLayout" Target="../slideLayouts/slideLayout185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6.xml"/><Relationship Id="rId13" Type="http://schemas.openxmlformats.org/officeDocument/2006/relationships/theme" Target="../theme/theme17.xml"/><Relationship Id="rId3" Type="http://schemas.openxmlformats.org/officeDocument/2006/relationships/slideLayout" Target="../slideLayouts/slideLayout191.xml"/><Relationship Id="rId7" Type="http://schemas.openxmlformats.org/officeDocument/2006/relationships/slideLayout" Target="../slideLayouts/slideLayout195.xml"/><Relationship Id="rId12" Type="http://schemas.openxmlformats.org/officeDocument/2006/relationships/slideLayout" Target="../slideLayouts/slideLayout200.xml"/><Relationship Id="rId2" Type="http://schemas.openxmlformats.org/officeDocument/2006/relationships/slideLayout" Target="../slideLayouts/slideLayout190.xml"/><Relationship Id="rId1" Type="http://schemas.openxmlformats.org/officeDocument/2006/relationships/slideLayout" Target="../slideLayouts/slideLayout189.xml"/><Relationship Id="rId6" Type="http://schemas.openxmlformats.org/officeDocument/2006/relationships/slideLayout" Target="../slideLayouts/slideLayout194.xml"/><Relationship Id="rId11" Type="http://schemas.openxmlformats.org/officeDocument/2006/relationships/slideLayout" Target="../slideLayouts/slideLayout199.xml"/><Relationship Id="rId5" Type="http://schemas.openxmlformats.org/officeDocument/2006/relationships/slideLayout" Target="../slideLayouts/slideLayout193.xml"/><Relationship Id="rId10" Type="http://schemas.openxmlformats.org/officeDocument/2006/relationships/slideLayout" Target="../slideLayouts/slideLayout198.xml"/><Relationship Id="rId4" Type="http://schemas.openxmlformats.org/officeDocument/2006/relationships/slideLayout" Target="../slideLayouts/slideLayout192.xml"/><Relationship Id="rId9" Type="http://schemas.openxmlformats.org/officeDocument/2006/relationships/slideLayout" Target="../slideLayouts/slideLayout197.xml"/></Relationships>
</file>

<file path=ppt/slideMasters/_rels/slideMaster1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8.xml"/><Relationship Id="rId3" Type="http://schemas.openxmlformats.org/officeDocument/2006/relationships/slideLayout" Target="../slideLayouts/slideLayout203.xml"/><Relationship Id="rId7" Type="http://schemas.openxmlformats.org/officeDocument/2006/relationships/slideLayout" Target="../slideLayouts/slideLayout207.xml"/><Relationship Id="rId12" Type="http://schemas.openxmlformats.org/officeDocument/2006/relationships/theme" Target="../theme/theme18.xml"/><Relationship Id="rId2" Type="http://schemas.openxmlformats.org/officeDocument/2006/relationships/slideLayout" Target="../slideLayouts/slideLayout202.xml"/><Relationship Id="rId1" Type="http://schemas.openxmlformats.org/officeDocument/2006/relationships/slideLayout" Target="../slideLayouts/slideLayout201.xml"/><Relationship Id="rId6" Type="http://schemas.openxmlformats.org/officeDocument/2006/relationships/slideLayout" Target="../slideLayouts/slideLayout206.xml"/><Relationship Id="rId11" Type="http://schemas.openxmlformats.org/officeDocument/2006/relationships/slideLayout" Target="../slideLayouts/slideLayout211.xml"/><Relationship Id="rId5" Type="http://schemas.openxmlformats.org/officeDocument/2006/relationships/slideLayout" Target="../slideLayouts/slideLayout205.xml"/><Relationship Id="rId10" Type="http://schemas.openxmlformats.org/officeDocument/2006/relationships/slideLayout" Target="../slideLayouts/slideLayout210.xml"/><Relationship Id="rId4" Type="http://schemas.openxmlformats.org/officeDocument/2006/relationships/slideLayout" Target="../slideLayouts/slideLayout204.xml"/><Relationship Id="rId9" Type="http://schemas.openxmlformats.org/officeDocument/2006/relationships/slideLayout" Target="../slideLayouts/slideLayout209.xml"/></Relationships>
</file>

<file path=ppt/slideMasters/_rels/slideMaster1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9.xml"/><Relationship Id="rId3" Type="http://schemas.openxmlformats.org/officeDocument/2006/relationships/slideLayout" Target="../slideLayouts/slideLayout214.xml"/><Relationship Id="rId7" Type="http://schemas.openxmlformats.org/officeDocument/2006/relationships/slideLayout" Target="../slideLayouts/slideLayout218.xml"/><Relationship Id="rId12" Type="http://schemas.openxmlformats.org/officeDocument/2006/relationships/theme" Target="../theme/theme19.xml"/><Relationship Id="rId2" Type="http://schemas.openxmlformats.org/officeDocument/2006/relationships/slideLayout" Target="../slideLayouts/slideLayout213.xml"/><Relationship Id="rId1" Type="http://schemas.openxmlformats.org/officeDocument/2006/relationships/slideLayout" Target="../slideLayouts/slideLayout212.xml"/><Relationship Id="rId6" Type="http://schemas.openxmlformats.org/officeDocument/2006/relationships/slideLayout" Target="../slideLayouts/slideLayout217.xml"/><Relationship Id="rId11" Type="http://schemas.openxmlformats.org/officeDocument/2006/relationships/slideLayout" Target="../slideLayouts/slideLayout222.xml"/><Relationship Id="rId5" Type="http://schemas.openxmlformats.org/officeDocument/2006/relationships/slideLayout" Target="../slideLayouts/slideLayout216.xml"/><Relationship Id="rId10" Type="http://schemas.openxmlformats.org/officeDocument/2006/relationships/slideLayout" Target="../slideLayouts/slideLayout221.xml"/><Relationship Id="rId4" Type="http://schemas.openxmlformats.org/officeDocument/2006/relationships/slideLayout" Target="../slideLayouts/slideLayout215.xml"/><Relationship Id="rId9" Type="http://schemas.openxmlformats.org/officeDocument/2006/relationships/slideLayout" Target="../slideLayouts/slideLayout220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7.xml"/><Relationship Id="rId3" Type="http://schemas.openxmlformats.org/officeDocument/2006/relationships/slideLayout" Target="../slideLayouts/slideLayout42.xml"/><Relationship Id="rId7" Type="http://schemas.openxmlformats.org/officeDocument/2006/relationships/slideLayout" Target="../slideLayouts/slideLayout46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50.xml"/><Relationship Id="rId5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9.xml"/><Relationship Id="rId4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8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3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2" Type="http://schemas.openxmlformats.org/officeDocument/2006/relationships/slideLayout" Target="../slideLayouts/slideLayout52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5" Type="http://schemas.openxmlformats.org/officeDocument/2006/relationships/slideLayout" Target="../slideLayouts/slideLayout55.xml"/><Relationship Id="rId10" Type="http://schemas.openxmlformats.org/officeDocument/2006/relationships/slideLayout" Target="../slideLayouts/slideLayout60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0.xml"/><Relationship Id="rId3" Type="http://schemas.openxmlformats.org/officeDocument/2006/relationships/slideLayout" Target="../slideLayouts/slideLayout65.xml"/><Relationship Id="rId7" Type="http://schemas.openxmlformats.org/officeDocument/2006/relationships/slideLayout" Target="../slideLayouts/slideLayout69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64.xml"/><Relationship Id="rId1" Type="http://schemas.openxmlformats.org/officeDocument/2006/relationships/slideLayout" Target="../slideLayouts/slideLayout63.xml"/><Relationship Id="rId6" Type="http://schemas.openxmlformats.org/officeDocument/2006/relationships/slideLayout" Target="../slideLayouts/slideLayout68.xml"/><Relationship Id="rId11" Type="http://schemas.openxmlformats.org/officeDocument/2006/relationships/slideLayout" Target="../slideLayouts/slideLayout73.xml"/><Relationship Id="rId5" Type="http://schemas.openxmlformats.org/officeDocument/2006/relationships/slideLayout" Target="../slideLayouts/slideLayout67.xml"/><Relationship Id="rId10" Type="http://schemas.openxmlformats.org/officeDocument/2006/relationships/slideLayout" Target="../slideLayouts/slideLayout72.xml"/><Relationship Id="rId4" Type="http://schemas.openxmlformats.org/officeDocument/2006/relationships/slideLayout" Target="../slideLayouts/slideLayout66.xml"/><Relationship Id="rId9" Type="http://schemas.openxmlformats.org/officeDocument/2006/relationships/slideLayout" Target="../slideLayouts/slideLayout71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1.xml"/><Relationship Id="rId3" Type="http://schemas.openxmlformats.org/officeDocument/2006/relationships/slideLayout" Target="../slideLayouts/slideLayout76.xml"/><Relationship Id="rId7" Type="http://schemas.openxmlformats.org/officeDocument/2006/relationships/slideLayout" Target="../slideLayouts/slideLayout80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5.xml"/><Relationship Id="rId1" Type="http://schemas.openxmlformats.org/officeDocument/2006/relationships/slideLayout" Target="../slideLayouts/slideLayout74.xml"/><Relationship Id="rId6" Type="http://schemas.openxmlformats.org/officeDocument/2006/relationships/slideLayout" Target="../slideLayouts/slideLayout79.xml"/><Relationship Id="rId11" Type="http://schemas.openxmlformats.org/officeDocument/2006/relationships/slideLayout" Target="../slideLayouts/slideLayout84.xml"/><Relationship Id="rId5" Type="http://schemas.openxmlformats.org/officeDocument/2006/relationships/slideLayout" Target="../slideLayouts/slideLayout78.xml"/><Relationship Id="rId10" Type="http://schemas.openxmlformats.org/officeDocument/2006/relationships/slideLayout" Target="../slideLayouts/slideLayout83.xml"/><Relationship Id="rId4" Type="http://schemas.openxmlformats.org/officeDocument/2006/relationships/slideLayout" Target="../slideLayouts/slideLayout77.xml"/><Relationship Id="rId9" Type="http://schemas.openxmlformats.org/officeDocument/2006/relationships/slideLayout" Target="../slideLayouts/slideLayout82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2.xml"/><Relationship Id="rId13" Type="http://schemas.openxmlformats.org/officeDocument/2006/relationships/theme" Target="../theme/theme8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12" Type="http://schemas.openxmlformats.org/officeDocument/2006/relationships/slideLayout" Target="../slideLayouts/slideLayout96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11" Type="http://schemas.openxmlformats.org/officeDocument/2006/relationships/slideLayout" Target="../slideLayouts/slideLayout95.xml"/><Relationship Id="rId5" Type="http://schemas.openxmlformats.org/officeDocument/2006/relationships/slideLayout" Target="../slideLayouts/slideLayout89.xml"/><Relationship Id="rId10" Type="http://schemas.openxmlformats.org/officeDocument/2006/relationships/slideLayout" Target="../slideLayouts/slideLayout94.xml"/><Relationship Id="rId4" Type="http://schemas.openxmlformats.org/officeDocument/2006/relationships/slideLayout" Target="../slideLayouts/slideLayout88.xml"/><Relationship Id="rId9" Type="http://schemas.openxmlformats.org/officeDocument/2006/relationships/slideLayout" Target="../slideLayouts/slideLayout9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4.xml"/><Relationship Id="rId3" Type="http://schemas.openxmlformats.org/officeDocument/2006/relationships/slideLayout" Target="../slideLayouts/slideLayout99.xml"/><Relationship Id="rId7" Type="http://schemas.openxmlformats.org/officeDocument/2006/relationships/slideLayout" Target="../slideLayouts/slideLayout103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8.xml"/><Relationship Id="rId1" Type="http://schemas.openxmlformats.org/officeDocument/2006/relationships/slideLayout" Target="../slideLayouts/slideLayout97.xml"/><Relationship Id="rId6" Type="http://schemas.openxmlformats.org/officeDocument/2006/relationships/slideLayout" Target="../slideLayouts/slideLayout102.xml"/><Relationship Id="rId11" Type="http://schemas.openxmlformats.org/officeDocument/2006/relationships/slideLayout" Target="../slideLayouts/slideLayout107.xml"/><Relationship Id="rId5" Type="http://schemas.openxmlformats.org/officeDocument/2006/relationships/slideLayout" Target="../slideLayouts/slideLayout101.xml"/><Relationship Id="rId10" Type="http://schemas.openxmlformats.org/officeDocument/2006/relationships/slideLayout" Target="../slideLayouts/slideLayout106.xml"/><Relationship Id="rId4" Type="http://schemas.openxmlformats.org/officeDocument/2006/relationships/slideLayout" Target="../slideLayouts/slideLayout100.xml"/><Relationship Id="rId9" Type="http://schemas.openxmlformats.org/officeDocument/2006/relationships/slideLayout" Target="../slideLayouts/slideLayout10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fld id="{F50A8E5B-FBD3-4EE1-B2BB-34373A7FDDB4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6057" r:id="rId1"/>
    <p:sldLayoutId id="2147495874" r:id="rId2"/>
    <p:sldLayoutId id="2147495875" r:id="rId3"/>
    <p:sldLayoutId id="2147495876" r:id="rId4"/>
    <p:sldLayoutId id="2147495877" r:id="rId5"/>
    <p:sldLayoutId id="2147495878" r:id="rId6"/>
    <p:sldLayoutId id="2147495879" r:id="rId7"/>
    <p:sldLayoutId id="2147495880" r:id="rId8"/>
    <p:sldLayoutId id="2147495881" r:id="rId9"/>
    <p:sldLayoutId id="2147495882" r:id="rId10"/>
    <p:sldLayoutId id="2147495883" r:id="rId11"/>
    <p:sldLayoutId id="2147495884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406BEE00-6552-439B-9C03-F80083413D6B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6066" r:id="rId1"/>
    <p:sldLayoutId id="2147495972" r:id="rId2"/>
    <p:sldLayoutId id="2147495973" r:id="rId3"/>
    <p:sldLayoutId id="2147495974" r:id="rId4"/>
    <p:sldLayoutId id="2147495975" r:id="rId5"/>
    <p:sldLayoutId id="2147495976" r:id="rId6"/>
    <p:sldLayoutId id="2147495977" r:id="rId7"/>
    <p:sldLayoutId id="2147495978" r:id="rId8"/>
    <p:sldLayoutId id="2147495979" r:id="rId9"/>
    <p:sldLayoutId id="2147495980" r:id="rId10"/>
    <p:sldLayoutId id="2147495981" r:id="rId11"/>
    <p:sldLayoutId id="2147495982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127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97166A9E-7455-4760-A397-DD3BE8E405D8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6067" r:id="rId1"/>
    <p:sldLayoutId id="2147496068" r:id="rId2"/>
    <p:sldLayoutId id="2147496069" r:id="rId3"/>
    <p:sldLayoutId id="2147496070" r:id="rId4"/>
    <p:sldLayoutId id="2147496071" r:id="rId5"/>
    <p:sldLayoutId id="2147496072" r:id="rId6"/>
    <p:sldLayoutId id="2147496073" r:id="rId7"/>
    <p:sldLayoutId id="2147496074" r:id="rId8"/>
    <p:sldLayoutId id="2147496075" r:id="rId9"/>
    <p:sldLayoutId id="2147496076" r:id="rId10"/>
    <p:sldLayoutId id="214749607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229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F7F62C26-DC03-468B-8F15-2E2DC4D58C26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6078" r:id="rId1"/>
    <p:sldLayoutId id="2147496079" r:id="rId2"/>
    <p:sldLayoutId id="2147496080" r:id="rId3"/>
    <p:sldLayoutId id="2147496081" r:id="rId4"/>
    <p:sldLayoutId id="2147496082" r:id="rId5"/>
    <p:sldLayoutId id="2147496083" r:id="rId6"/>
    <p:sldLayoutId id="2147496084" r:id="rId7"/>
    <p:sldLayoutId id="2147496085" r:id="rId8"/>
    <p:sldLayoutId id="2147496086" r:id="rId9"/>
    <p:sldLayoutId id="2147496087" r:id="rId10"/>
    <p:sldLayoutId id="214749608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2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332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F0FC862A-EB11-4CDE-9E87-E3543E811181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6089" r:id="rId1"/>
    <p:sldLayoutId id="2147496090" r:id="rId2"/>
    <p:sldLayoutId id="2147496091" r:id="rId3"/>
    <p:sldLayoutId id="2147496092" r:id="rId4"/>
    <p:sldLayoutId id="2147496093" r:id="rId5"/>
    <p:sldLayoutId id="2147496094" r:id="rId6"/>
    <p:sldLayoutId id="2147496095" r:id="rId7"/>
    <p:sldLayoutId id="2147496096" r:id="rId8"/>
    <p:sldLayoutId id="2147496097" r:id="rId9"/>
    <p:sldLayoutId id="2147496098" r:id="rId10"/>
    <p:sldLayoutId id="214749609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434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434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F48F1735-750E-4F30-98E3-3C1A36564330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6100" r:id="rId1"/>
    <p:sldLayoutId id="2147495983" r:id="rId2"/>
    <p:sldLayoutId id="2147495984" r:id="rId3"/>
    <p:sldLayoutId id="2147495985" r:id="rId4"/>
    <p:sldLayoutId id="2147495986" r:id="rId5"/>
    <p:sldLayoutId id="2147495987" r:id="rId6"/>
    <p:sldLayoutId id="2147495988" r:id="rId7"/>
    <p:sldLayoutId id="2147495989" r:id="rId8"/>
    <p:sldLayoutId id="2147495990" r:id="rId9"/>
    <p:sldLayoutId id="2147495991" r:id="rId10"/>
    <p:sldLayoutId id="2147495992" r:id="rId11"/>
    <p:sldLayoutId id="2147495993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536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537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CCF7E295-6C21-4EE9-BBDE-A0CCC7AE5854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6101" r:id="rId1"/>
    <p:sldLayoutId id="2147495994" r:id="rId2"/>
    <p:sldLayoutId id="2147495995" r:id="rId3"/>
    <p:sldLayoutId id="2147495996" r:id="rId4"/>
    <p:sldLayoutId id="2147495997" r:id="rId5"/>
    <p:sldLayoutId id="2147495998" r:id="rId6"/>
    <p:sldLayoutId id="2147495999" r:id="rId7"/>
    <p:sldLayoutId id="2147496000" r:id="rId8"/>
    <p:sldLayoutId id="2147496001" r:id="rId9"/>
    <p:sldLayoutId id="2147496002" r:id="rId10"/>
    <p:sldLayoutId id="2147496003" r:id="rId11"/>
    <p:sldLayoutId id="2147496004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639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639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62A0AA3C-5301-458F-A48E-D0F2D38A949C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6102" r:id="rId1"/>
    <p:sldLayoutId id="2147496005" r:id="rId2"/>
    <p:sldLayoutId id="2147496006" r:id="rId3"/>
    <p:sldLayoutId id="2147496007" r:id="rId4"/>
    <p:sldLayoutId id="2147496008" r:id="rId5"/>
    <p:sldLayoutId id="2147496009" r:id="rId6"/>
    <p:sldLayoutId id="2147496010" r:id="rId7"/>
    <p:sldLayoutId id="2147496011" r:id="rId8"/>
    <p:sldLayoutId id="2147496012" r:id="rId9"/>
    <p:sldLayoutId id="2147496013" r:id="rId10"/>
    <p:sldLayoutId id="2147496014" r:id="rId11"/>
    <p:sldLayoutId id="2147496015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741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741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368D11EC-C2C5-42CA-BD08-AEEAD415B259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6103" r:id="rId1"/>
    <p:sldLayoutId id="2147496016" r:id="rId2"/>
    <p:sldLayoutId id="2147496017" r:id="rId3"/>
    <p:sldLayoutId id="2147496018" r:id="rId4"/>
    <p:sldLayoutId id="2147496019" r:id="rId5"/>
    <p:sldLayoutId id="2147496020" r:id="rId6"/>
    <p:sldLayoutId id="2147496021" r:id="rId7"/>
    <p:sldLayoutId id="2147496022" r:id="rId8"/>
    <p:sldLayoutId id="2147496023" r:id="rId9"/>
    <p:sldLayoutId id="2147496024" r:id="rId10"/>
    <p:sldLayoutId id="2147496025" r:id="rId11"/>
    <p:sldLayoutId id="2147496026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 userDrawn="1"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2531" name="Rectangle 3"/>
          <p:cNvSpPr>
            <a:spLocks noChangeArrowheads="1"/>
          </p:cNvSpPr>
          <p:nvPr userDrawn="1"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2532" name="Rectangle 4"/>
          <p:cNvSpPr>
            <a:spLocks noChangeArrowheads="1"/>
          </p:cNvSpPr>
          <p:nvPr userDrawn="1"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2533" name="Rectangle 5"/>
          <p:cNvSpPr>
            <a:spLocks noChangeArrowheads="1"/>
          </p:cNvSpPr>
          <p:nvPr userDrawn="1"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2534" name="Rectangle 6"/>
          <p:cNvSpPr>
            <a:spLocks noChangeArrowheads="1"/>
          </p:cNvSpPr>
          <p:nvPr userDrawn="1"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2535" name="Rectangle 7"/>
          <p:cNvSpPr>
            <a:spLocks noChangeArrowheads="1"/>
          </p:cNvSpPr>
          <p:nvPr userDrawn="1"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2536" name="Rectangle 8"/>
          <p:cNvSpPr>
            <a:spLocks noChangeArrowheads="1"/>
          </p:cNvSpPr>
          <p:nvPr userDrawn="1"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946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946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40DF663C-1831-4CE6-9A58-387E7627BE5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6105" r:id="rId1"/>
    <p:sldLayoutId id="2147496037" r:id="rId2"/>
    <p:sldLayoutId id="2147496038" r:id="rId3"/>
    <p:sldLayoutId id="2147496039" r:id="rId4"/>
    <p:sldLayoutId id="2147496040" r:id="rId5"/>
    <p:sldLayoutId id="2147496041" r:id="rId6"/>
    <p:sldLayoutId id="2147496042" r:id="rId7"/>
    <p:sldLayoutId id="2147496043" r:id="rId8"/>
    <p:sldLayoutId id="2147496044" r:id="rId9"/>
    <p:sldLayoutId id="2147496045" r:id="rId10"/>
    <p:sldLayoutId id="2147496046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0487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0488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048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049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39A4917D-4263-44FB-A791-7B92D9E3AF3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6106" r:id="rId1"/>
    <p:sldLayoutId id="2147496047" r:id="rId2"/>
    <p:sldLayoutId id="2147496048" r:id="rId3"/>
    <p:sldLayoutId id="2147496049" r:id="rId4"/>
    <p:sldLayoutId id="2147496050" r:id="rId5"/>
    <p:sldLayoutId id="2147496051" r:id="rId6"/>
    <p:sldLayoutId id="2147496052" r:id="rId7"/>
    <p:sldLayoutId id="2147496053" r:id="rId8"/>
    <p:sldLayoutId id="2147496054" r:id="rId9"/>
    <p:sldLayoutId id="2147496055" r:id="rId10"/>
    <p:sldLayoutId id="2147496056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FF023B08-39C1-4B39-B7DA-1D4E33C431F7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6058" r:id="rId1"/>
    <p:sldLayoutId id="2147495885" r:id="rId2"/>
    <p:sldLayoutId id="2147495886" r:id="rId3"/>
    <p:sldLayoutId id="2147495887" r:id="rId4"/>
    <p:sldLayoutId id="2147495888" r:id="rId5"/>
    <p:sldLayoutId id="2147495889" r:id="rId6"/>
    <p:sldLayoutId id="2147495890" r:id="rId7"/>
    <p:sldLayoutId id="2147495891" r:id="rId8"/>
    <p:sldLayoutId id="2147495892" r:id="rId9"/>
    <p:sldLayoutId id="2147495893" r:id="rId10"/>
    <p:sldLayoutId id="2147495894" r:id="rId11"/>
    <p:sldLayoutId id="2147495895" r:id="rId12"/>
    <p:sldLayoutId id="2147495896" r:id="rId13"/>
    <p:sldLayoutId id="2147495897" r:id="rId14"/>
    <p:sldLayoutId id="2147495898" r:id="rId15"/>
    <p:sldLayoutId id="2147495899" r:id="rId16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62C82150-FC63-486B-B656-859FDC20E19E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6059" r:id="rId1"/>
    <p:sldLayoutId id="2147495900" r:id="rId2"/>
    <p:sldLayoutId id="2147495901" r:id="rId3"/>
    <p:sldLayoutId id="2147495902" r:id="rId4"/>
    <p:sldLayoutId id="2147495903" r:id="rId5"/>
    <p:sldLayoutId id="2147495904" r:id="rId6"/>
    <p:sldLayoutId id="2147495905" r:id="rId7"/>
    <p:sldLayoutId id="2147495906" r:id="rId8"/>
    <p:sldLayoutId id="2147495907" r:id="rId9"/>
    <p:sldLayoutId id="2147495908" r:id="rId10"/>
    <p:sldLayoutId id="2147495909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01E58490-329B-4964-B2B9-7229307DC2A6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6060" r:id="rId1"/>
    <p:sldLayoutId id="2147495910" r:id="rId2"/>
    <p:sldLayoutId id="2147495911" r:id="rId3"/>
    <p:sldLayoutId id="2147495912" r:id="rId4"/>
    <p:sldLayoutId id="2147495913" r:id="rId5"/>
    <p:sldLayoutId id="2147495914" r:id="rId6"/>
    <p:sldLayoutId id="2147495915" r:id="rId7"/>
    <p:sldLayoutId id="2147495916" r:id="rId8"/>
    <p:sldLayoutId id="2147495917" r:id="rId9"/>
    <p:sldLayoutId id="2147495918" r:id="rId10"/>
    <p:sldLayoutId id="2147495919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94888B95-EF6C-4609-9097-92C1B5E2EE2B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6061" r:id="rId1"/>
    <p:sldLayoutId id="2147495920" r:id="rId2"/>
    <p:sldLayoutId id="2147495921" r:id="rId3"/>
    <p:sldLayoutId id="2147495922" r:id="rId4"/>
    <p:sldLayoutId id="2147495923" r:id="rId5"/>
    <p:sldLayoutId id="2147495924" r:id="rId6"/>
    <p:sldLayoutId id="2147495925" r:id="rId7"/>
    <p:sldLayoutId id="2147495926" r:id="rId8"/>
    <p:sldLayoutId id="2147495927" r:id="rId9"/>
    <p:sldLayoutId id="2147495928" r:id="rId10"/>
    <p:sldLayoutId id="2147495929" r:id="rId11"/>
    <p:sldLayoutId id="2147495930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615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E431171D-9700-44FC-A933-887EE1E21C6F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6062" r:id="rId1"/>
    <p:sldLayoutId id="2147495931" r:id="rId2"/>
    <p:sldLayoutId id="2147495932" r:id="rId3"/>
    <p:sldLayoutId id="2147495933" r:id="rId4"/>
    <p:sldLayoutId id="2147495934" r:id="rId5"/>
    <p:sldLayoutId id="2147495935" r:id="rId6"/>
    <p:sldLayoutId id="2147495936" r:id="rId7"/>
    <p:sldLayoutId id="2147495937" r:id="rId8"/>
    <p:sldLayoutId id="2147495938" r:id="rId9"/>
    <p:sldLayoutId id="2147495939" r:id="rId10"/>
    <p:sldLayoutId id="2147495940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717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C96783C3-88BE-4E68-82BB-ADF4AB3D9272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6063" r:id="rId1"/>
    <p:sldLayoutId id="2147495941" r:id="rId2"/>
    <p:sldLayoutId id="2147495942" r:id="rId3"/>
    <p:sldLayoutId id="2147495943" r:id="rId4"/>
    <p:sldLayoutId id="2147495944" r:id="rId5"/>
    <p:sldLayoutId id="2147495945" r:id="rId6"/>
    <p:sldLayoutId id="2147495946" r:id="rId7"/>
    <p:sldLayoutId id="2147495947" r:id="rId8"/>
    <p:sldLayoutId id="2147495948" r:id="rId9"/>
    <p:sldLayoutId id="2147495949" r:id="rId10"/>
    <p:sldLayoutId id="2147495950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20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820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03F0F599-9388-4A85-A47B-6A2F471F19FD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6064" r:id="rId1"/>
    <p:sldLayoutId id="2147495951" r:id="rId2"/>
    <p:sldLayoutId id="2147495952" r:id="rId3"/>
    <p:sldLayoutId id="2147495953" r:id="rId4"/>
    <p:sldLayoutId id="2147495954" r:id="rId5"/>
    <p:sldLayoutId id="2147495955" r:id="rId6"/>
    <p:sldLayoutId id="2147495956" r:id="rId7"/>
    <p:sldLayoutId id="2147495957" r:id="rId8"/>
    <p:sldLayoutId id="2147495958" r:id="rId9"/>
    <p:sldLayoutId id="2147495959" r:id="rId10"/>
    <p:sldLayoutId id="2147495960" r:id="rId11"/>
    <p:sldLayoutId id="2147495961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922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4AD77941-B9FE-4914-8124-47935B159935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6065" r:id="rId1"/>
    <p:sldLayoutId id="2147495962" r:id="rId2"/>
    <p:sldLayoutId id="2147495963" r:id="rId3"/>
    <p:sldLayoutId id="2147495964" r:id="rId4"/>
    <p:sldLayoutId id="2147495965" r:id="rId5"/>
    <p:sldLayoutId id="2147495966" r:id="rId6"/>
    <p:sldLayoutId id="2147495967" r:id="rId7"/>
    <p:sldLayoutId id="2147495968" r:id="rId8"/>
    <p:sldLayoutId id="2147495969" r:id="rId9"/>
    <p:sldLayoutId id="2147495970" r:id="rId10"/>
    <p:sldLayoutId id="2147495971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Text Box 6"/>
          <p:cNvSpPr txBox="1">
            <a:spLocks noChangeArrowheads="1"/>
          </p:cNvSpPr>
          <p:nvPr/>
        </p:nvSpPr>
        <p:spPr bwMode="auto">
          <a:xfrm>
            <a:off x="434975" y="598488"/>
            <a:ext cx="8709025" cy="212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buClr>
                <a:srgbClr val="3333CC"/>
              </a:buClr>
              <a:buFont typeface="Wingdings" pitchFamily="2" charset="2"/>
              <a:buNone/>
            </a:pPr>
            <a:r>
              <a:rPr lang="zh-CN" altLang="en-US" sz="6000" b="1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第十八课 </a:t>
            </a:r>
            <a:endParaRPr lang="en-US" altLang="zh-CN" sz="6000" b="1">
              <a:solidFill>
                <a:srgbClr val="FF0000"/>
              </a:solidFill>
              <a:latin typeface="楷体" pitchFamily="49" charset="-122"/>
              <a:ea typeface="楷体" pitchFamily="49" charset="-122"/>
            </a:endParaRPr>
          </a:p>
          <a:p>
            <a:pPr algn="ctr" eaLnBrk="1" hangingPunct="1">
              <a:buClr>
                <a:srgbClr val="3333CC"/>
              </a:buClr>
              <a:buFont typeface="Wingdings" pitchFamily="2" charset="2"/>
              <a:buNone/>
            </a:pPr>
            <a:r>
              <a:rPr lang="zh-CN" altLang="en-US" sz="6000" b="1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整容（</a:t>
            </a:r>
            <a:r>
              <a:rPr lang="en-US" altLang="zh-CN" sz="6000" b="1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4</a:t>
            </a:r>
            <a:r>
              <a:rPr lang="zh-CN" altLang="en-US" sz="6000" b="1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）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smtClean="0"/>
              <a:t>六、连词成句</a:t>
            </a:r>
          </a:p>
        </p:txBody>
      </p:sp>
      <p:sp>
        <p:nvSpPr>
          <p:cNvPr id="92163" name="Content Placeholder 2"/>
          <p:cNvSpPr>
            <a:spLocks noGrp="1"/>
          </p:cNvSpPr>
          <p:nvPr>
            <p:ph idx="1"/>
          </p:nvPr>
        </p:nvSpPr>
        <p:spPr>
          <a:xfrm>
            <a:off x="250825" y="1484313"/>
            <a:ext cx="9001125" cy="5329237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5. </a:t>
            </a:r>
            <a:r>
              <a:rPr lang="zh-CN" altLang="en-US" sz="2800" b="1" smtClean="0">
                <a:solidFill>
                  <a:srgbClr val="FF0000"/>
                </a:solidFill>
              </a:rPr>
              <a:t>对照</a:t>
            </a:r>
            <a:r>
              <a:rPr lang="zh-CN" altLang="en-US" sz="2800" b="1" smtClean="0"/>
              <a:t>　她的笔记　和　我　我的笔记　</a:t>
            </a:r>
            <a:r>
              <a:rPr lang="zh-CN" altLang="en-US" sz="2800" b="1" smtClean="0">
                <a:solidFill>
                  <a:srgbClr val="FF0000"/>
                </a:solidFill>
              </a:rPr>
              <a:t>把</a:t>
            </a:r>
            <a:r>
              <a:rPr lang="zh-CN" altLang="en-US" sz="2800" b="1" smtClean="0"/>
              <a:t>　很多　发现　</a:t>
            </a:r>
            <a:r>
              <a:rPr lang="zh-CN" altLang="en-US" sz="2800" b="1" smtClean="0">
                <a:solidFill>
                  <a:srgbClr val="FF0000"/>
                </a:solidFill>
              </a:rPr>
              <a:t>进行</a:t>
            </a:r>
            <a:r>
              <a:rPr lang="zh-CN" altLang="en-US" sz="2800" b="1" smtClean="0"/>
              <a:t>　了　不同</a:t>
            </a:r>
          </a:p>
          <a:p>
            <a:pPr marL="0" indent="0">
              <a:buFont typeface="Wingdings" pitchFamily="2" charset="2"/>
              <a:buNone/>
            </a:pPr>
            <a:r>
              <a:rPr lang="zh-CN" altLang="en-US" sz="2800" b="1" smtClean="0"/>
              <a:t>　　　　　　　　　　　　　　　　　　　　　　　　　　　　　　　　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6. </a:t>
            </a:r>
            <a:r>
              <a:rPr lang="zh-CN" altLang="en-US" sz="2800" b="1" smtClean="0"/>
              <a:t>中　</a:t>
            </a:r>
            <a:r>
              <a:rPr lang="zh-CN" altLang="en-US" sz="2800" b="1" smtClean="0">
                <a:solidFill>
                  <a:srgbClr val="FF0000"/>
                </a:solidFill>
              </a:rPr>
              <a:t>配</a:t>
            </a:r>
            <a:r>
              <a:rPr lang="zh-CN" altLang="en-US" sz="2800" b="1" smtClean="0"/>
              <a:t>　这些人　老师　她　我　</a:t>
            </a:r>
            <a:r>
              <a:rPr lang="zh-CN" altLang="en-US" sz="2800" b="1" smtClean="0">
                <a:solidFill>
                  <a:srgbClr val="FF0000"/>
                </a:solidFill>
              </a:rPr>
              <a:t>只有　才</a:t>
            </a:r>
            <a:r>
              <a:rPr lang="zh-CN" altLang="en-US" sz="2800" b="1" smtClean="0"/>
              <a:t>　当　的</a:t>
            </a:r>
          </a:p>
          <a:p>
            <a:pPr marL="0" indent="0">
              <a:buFont typeface="Wingdings" pitchFamily="2" charset="2"/>
              <a:buNone/>
            </a:pPr>
            <a:r>
              <a:rPr lang="zh-CN" altLang="en-US" sz="2800" b="1" smtClean="0"/>
              <a:t>　　　　　　　　　　　　　　　　　　　　　　　　　　　　　　　　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7. </a:t>
            </a:r>
            <a:r>
              <a:rPr lang="zh-CN" altLang="en-US" sz="2800" b="1" smtClean="0"/>
              <a:t>委屈　安慰　她　一下　如此　赶快　吧　去　她　你</a:t>
            </a:r>
          </a:p>
          <a:p>
            <a:pPr marL="0" indent="0">
              <a:buFont typeface="Wingdings" pitchFamily="2" charset="2"/>
              <a:buNone/>
            </a:pPr>
            <a:r>
              <a:rPr lang="zh-CN" altLang="en-US" sz="2800" b="1" smtClean="0"/>
              <a:t>　　　　　　　　　　　　　　　　　　　　　　　　　　　　　　　　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8. </a:t>
            </a:r>
            <a:r>
              <a:rPr lang="zh-CN" altLang="en-US" sz="2800" b="1" smtClean="0">
                <a:solidFill>
                  <a:srgbClr val="FF0000"/>
                </a:solidFill>
              </a:rPr>
              <a:t>评价</a:t>
            </a:r>
            <a:r>
              <a:rPr lang="zh-CN" altLang="en-US" sz="2800" b="1" smtClean="0"/>
              <a:t>　学生们　李老师　高度　</a:t>
            </a:r>
            <a:r>
              <a:rPr lang="zh-CN" altLang="en-US" sz="2800" b="1" smtClean="0">
                <a:solidFill>
                  <a:srgbClr val="FF0000"/>
                </a:solidFill>
              </a:rPr>
              <a:t>对于</a:t>
            </a:r>
            <a:r>
              <a:rPr lang="zh-CN" altLang="en-US" sz="2800" b="1" smtClean="0"/>
              <a:t>　教学　的　</a:t>
            </a:r>
            <a:r>
              <a:rPr lang="zh-CN" altLang="en-US" sz="2800" b="1" smtClean="0">
                <a:solidFill>
                  <a:srgbClr val="FF0000"/>
                </a:solidFill>
              </a:rPr>
              <a:t>给予</a:t>
            </a:r>
            <a:r>
              <a:rPr lang="zh-CN" altLang="en-US" sz="2800" b="1" smtClean="0"/>
              <a:t>　的　了</a:t>
            </a:r>
          </a:p>
          <a:p>
            <a:pPr marL="0" indent="0">
              <a:buFont typeface="Wingdings" pitchFamily="2" charset="2"/>
              <a:buNone/>
            </a:pPr>
            <a:r>
              <a:rPr lang="zh-CN" altLang="en-US" sz="2800" b="1" smtClean="0"/>
              <a:t>　　　　　　　　　　　　　　　　　　　　　　　　　　　　　　　　　　　　　　　　　　　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611188" y="2492375"/>
            <a:ext cx="83883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400" b="1">
                <a:solidFill>
                  <a:srgbClr val="0000FF"/>
                </a:solidFill>
              </a:rPr>
              <a:t>我</a:t>
            </a:r>
            <a:r>
              <a:rPr lang="zh-CN" altLang="en-US" sz="2400" b="1">
                <a:solidFill>
                  <a:srgbClr val="FF0000"/>
                </a:solidFill>
              </a:rPr>
              <a:t>把</a:t>
            </a:r>
            <a:r>
              <a:rPr lang="zh-CN" altLang="en-US" sz="2400" b="1">
                <a:solidFill>
                  <a:srgbClr val="0000FF"/>
                </a:solidFill>
              </a:rPr>
              <a:t>她的笔记和我的笔记</a:t>
            </a:r>
            <a:r>
              <a:rPr lang="zh-CN" altLang="en-US" sz="2400" b="1">
                <a:solidFill>
                  <a:srgbClr val="FF0000"/>
                </a:solidFill>
              </a:rPr>
              <a:t>进行对照</a:t>
            </a:r>
            <a:r>
              <a:rPr lang="zh-CN" altLang="en-US" sz="2400" b="1">
                <a:solidFill>
                  <a:srgbClr val="0000FF"/>
                </a:solidFill>
              </a:rPr>
              <a:t>，发现了很多不同。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11188" y="3563938"/>
            <a:ext cx="70564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400" b="1">
                <a:solidFill>
                  <a:srgbClr val="0000FF"/>
                </a:solidFill>
              </a:rPr>
              <a:t>这些人中</a:t>
            </a:r>
            <a:r>
              <a:rPr lang="zh-CN" altLang="en-US" sz="2400" b="1">
                <a:solidFill>
                  <a:srgbClr val="FF0000"/>
                </a:solidFill>
              </a:rPr>
              <a:t>只有</a:t>
            </a:r>
            <a:r>
              <a:rPr lang="zh-CN" altLang="en-US" sz="2400" b="1">
                <a:solidFill>
                  <a:srgbClr val="0000FF"/>
                </a:solidFill>
              </a:rPr>
              <a:t>她</a:t>
            </a:r>
            <a:r>
              <a:rPr lang="zh-CN" altLang="en-US" sz="2400" b="1">
                <a:solidFill>
                  <a:srgbClr val="FF0000"/>
                </a:solidFill>
              </a:rPr>
              <a:t>才配</a:t>
            </a:r>
            <a:r>
              <a:rPr lang="zh-CN" altLang="en-US" sz="2400" b="1">
                <a:solidFill>
                  <a:srgbClr val="0000FF"/>
                </a:solidFill>
              </a:rPr>
              <a:t>当我的老师。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611188" y="4838700"/>
            <a:ext cx="70564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400" b="1">
                <a:solidFill>
                  <a:srgbClr val="0000FF"/>
                </a:solidFill>
              </a:rPr>
              <a:t>她如此委屈，你赶快去安慰她一下吧。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611188" y="6351588"/>
            <a:ext cx="70564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400" b="1">
                <a:solidFill>
                  <a:srgbClr val="0000FF"/>
                </a:solidFill>
              </a:rPr>
              <a:t>学生们</a:t>
            </a:r>
            <a:r>
              <a:rPr lang="zh-CN" altLang="en-US" sz="2400" b="1">
                <a:solidFill>
                  <a:srgbClr val="FF0000"/>
                </a:solidFill>
              </a:rPr>
              <a:t>对于</a:t>
            </a:r>
            <a:r>
              <a:rPr lang="zh-CN" altLang="en-US" sz="2400" b="1">
                <a:solidFill>
                  <a:srgbClr val="0000FF"/>
                </a:solidFill>
              </a:rPr>
              <a:t>李老师的教学</a:t>
            </a:r>
            <a:r>
              <a:rPr lang="zh-CN" altLang="en-US" sz="2400" b="1">
                <a:solidFill>
                  <a:srgbClr val="FF0000"/>
                </a:solidFill>
              </a:rPr>
              <a:t>给予</a:t>
            </a:r>
            <a:r>
              <a:rPr lang="zh-CN" altLang="en-US" sz="2400" b="1">
                <a:solidFill>
                  <a:srgbClr val="0000FF"/>
                </a:solidFill>
              </a:rPr>
              <a:t>了高度的</a:t>
            </a:r>
            <a:r>
              <a:rPr lang="zh-CN" altLang="en-US" sz="2400" b="1">
                <a:solidFill>
                  <a:srgbClr val="FF0000"/>
                </a:solidFill>
              </a:rPr>
              <a:t>评价</a:t>
            </a:r>
            <a:r>
              <a:rPr lang="zh-CN" altLang="en-US" sz="2400" b="1">
                <a:solidFill>
                  <a:srgbClr val="0000FF"/>
                </a:solidFill>
              </a:rPr>
              <a:t>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>
          <a:xfrm>
            <a:off x="1100138" y="33338"/>
            <a:ext cx="7000875" cy="1163637"/>
          </a:xfrm>
        </p:spPr>
        <p:txBody>
          <a:bodyPr/>
          <a:lstStyle/>
          <a:p>
            <a:pPr eaLnBrk="1" hangingPunct="1"/>
            <a:r>
              <a:rPr lang="zh-CN" altLang="en-US" sz="4000" smtClean="0">
                <a:solidFill>
                  <a:schemeClr val="tx1"/>
                </a:solidFill>
              </a:rPr>
              <a:t>比较：冷静</a:t>
            </a:r>
            <a:r>
              <a:rPr lang="en-US" altLang="zh-CN" sz="4000" smtClean="0">
                <a:solidFill>
                  <a:schemeClr val="tx1"/>
                </a:solidFill>
              </a:rPr>
              <a:t>/</a:t>
            </a:r>
            <a:r>
              <a:rPr lang="zh-CN" altLang="en-US" sz="4000" smtClean="0">
                <a:solidFill>
                  <a:schemeClr val="tx1"/>
                </a:solidFill>
              </a:rPr>
              <a:t>平静</a:t>
            </a:r>
            <a:r>
              <a:rPr lang="en-US" altLang="zh-CN" sz="4000" smtClean="0">
                <a:solidFill>
                  <a:schemeClr val="tx1"/>
                </a:solidFill>
              </a:rPr>
              <a:t>/</a:t>
            </a:r>
            <a:r>
              <a:rPr lang="zh-CN" altLang="en-US" sz="4000" smtClean="0">
                <a:solidFill>
                  <a:schemeClr val="tx1"/>
                </a:solidFill>
              </a:rPr>
              <a:t>安静</a:t>
            </a:r>
          </a:p>
        </p:txBody>
      </p:sp>
      <p:sp>
        <p:nvSpPr>
          <p:cNvPr id="99331" name="Text Box 3"/>
          <p:cNvSpPr txBox="1">
            <a:spLocks noChangeArrowheads="1"/>
          </p:cNvSpPr>
          <p:nvPr/>
        </p:nvSpPr>
        <p:spPr bwMode="auto">
          <a:xfrm>
            <a:off x="179388" y="1484313"/>
            <a:ext cx="8964612" cy="569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marL="457200" indent="-457200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914400" indent="-45720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371600" indent="-4572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828800" indent="-4572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286000" indent="-4572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743200" indent="-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3200400" indent="-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657600" indent="-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4114800" indent="-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AutoNum type="arabicPeriod"/>
            </a:pPr>
            <a:r>
              <a:rPr kumimoji="1" lang="zh-CN" altLang="en-US" sz="2800">
                <a:solidFill>
                  <a:srgbClr val="000000"/>
                </a:solidFill>
                <a:ea typeface="楷体_GB2312" pitchFamily="49" charset="-122"/>
              </a:rPr>
              <a:t>他一时冲动，失去了</a:t>
            </a:r>
            <a:r>
              <a:rPr kumimoji="1" lang="zh-CN" altLang="en-US" sz="2800" u="sng">
                <a:solidFill>
                  <a:srgbClr val="000000"/>
                </a:solidFill>
                <a:ea typeface="楷体_GB2312" pitchFamily="49" charset="-122"/>
              </a:rPr>
              <a:t>冷静</a:t>
            </a:r>
            <a:r>
              <a:rPr kumimoji="1" lang="zh-CN" altLang="en-US" sz="2800">
                <a:solidFill>
                  <a:srgbClr val="000000"/>
                </a:solidFill>
                <a:ea typeface="楷体_GB2312" pitchFamily="49" charset="-122"/>
              </a:rPr>
              <a:t>，打了对方。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AutoNum type="arabicPeriod"/>
            </a:pPr>
            <a:r>
              <a:rPr lang="zh-CN" altLang="en-US" sz="2800">
                <a:solidFill>
                  <a:srgbClr val="000000"/>
                </a:solidFill>
                <a:ea typeface="楷体_GB2312" pitchFamily="49" charset="-122"/>
              </a:rPr>
              <a:t>不管遇到什么危险，他的头脑都特别</a:t>
            </a:r>
            <a:r>
              <a:rPr lang="zh-CN" altLang="en-US" sz="2800" u="sng">
                <a:solidFill>
                  <a:srgbClr val="000000"/>
                </a:solidFill>
                <a:ea typeface="楷体_GB2312" pitchFamily="49" charset="-122"/>
              </a:rPr>
              <a:t>冷静</a:t>
            </a:r>
            <a:r>
              <a:rPr lang="zh-CN" altLang="en-US" sz="2800">
                <a:solidFill>
                  <a:srgbClr val="000000"/>
                </a:solidFill>
                <a:ea typeface="楷体_GB2312" pitchFamily="49" charset="-122"/>
              </a:rPr>
              <a:t>。</a:t>
            </a:r>
            <a:endParaRPr kumimoji="1" lang="zh-CN" altLang="en-US" sz="2800">
              <a:solidFill>
                <a:srgbClr val="000000"/>
              </a:solidFill>
              <a:ea typeface="楷体_GB2312" pitchFamily="49" charset="-122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AutoNum type="arabicPeriod"/>
            </a:pPr>
            <a:r>
              <a:rPr lang="zh-CN" altLang="en-US" sz="2800">
                <a:solidFill>
                  <a:srgbClr val="000000"/>
                </a:solidFill>
                <a:ea typeface="楷体_GB2312" pitchFamily="49" charset="-122"/>
              </a:rPr>
              <a:t>听说出了事，大家的心里很不</a:t>
            </a:r>
            <a:r>
              <a:rPr lang="zh-CN" altLang="en-US" sz="2800" u="sng">
                <a:solidFill>
                  <a:srgbClr val="000000"/>
                </a:solidFill>
                <a:ea typeface="楷体_GB2312" pitchFamily="49" charset="-122"/>
              </a:rPr>
              <a:t>平静</a:t>
            </a:r>
            <a:r>
              <a:rPr lang="zh-CN" altLang="en-US" sz="2800">
                <a:solidFill>
                  <a:srgbClr val="000000"/>
                </a:solidFill>
                <a:ea typeface="楷体_GB2312" pitchFamily="49" charset="-122"/>
              </a:rPr>
              <a:t>。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AutoNum type="arabicPeriod"/>
            </a:pPr>
            <a:r>
              <a:rPr lang="zh-CN" altLang="en-US" sz="2800">
                <a:solidFill>
                  <a:srgbClr val="000000"/>
                </a:solidFill>
                <a:ea typeface="楷体_GB2312" pitchFamily="49" charset="-122"/>
              </a:rPr>
              <a:t>我不想出名，我想过一种</a:t>
            </a:r>
            <a:r>
              <a:rPr lang="zh-CN" altLang="en-US" sz="2800" u="sng">
                <a:solidFill>
                  <a:srgbClr val="000000"/>
                </a:solidFill>
                <a:ea typeface="楷体_GB2312" pitchFamily="49" charset="-122"/>
              </a:rPr>
              <a:t>平静</a:t>
            </a:r>
            <a:r>
              <a:rPr lang="zh-CN" altLang="en-US" sz="2800">
                <a:solidFill>
                  <a:srgbClr val="000000"/>
                </a:solidFill>
                <a:ea typeface="楷体_GB2312" pitchFamily="49" charset="-122"/>
              </a:rPr>
              <a:t>的生活。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AutoNum type="arabicPeriod"/>
            </a:pPr>
            <a:r>
              <a:rPr lang="zh-CN" altLang="en-US" sz="2800">
                <a:solidFill>
                  <a:srgbClr val="000000"/>
                </a:solidFill>
                <a:ea typeface="楷体_GB2312" pitchFamily="49" charset="-122"/>
              </a:rPr>
              <a:t>她哭了半天，总算慢慢</a:t>
            </a:r>
            <a:r>
              <a:rPr lang="zh-CN" altLang="en-US" sz="2800" u="sng">
                <a:solidFill>
                  <a:srgbClr val="000000"/>
                </a:solidFill>
                <a:ea typeface="楷体_GB2312" pitchFamily="49" charset="-122"/>
              </a:rPr>
              <a:t>平静</a:t>
            </a:r>
            <a:r>
              <a:rPr lang="zh-CN" altLang="en-US" sz="2800">
                <a:solidFill>
                  <a:srgbClr val="000000"/>
                </a:solidFill>
                <a:ea typeface="楷体_GB2312" pitchFamily="49" charset="-122"/>
              </a:rPr>
              <a:t>下来了。</a:t>
            </a:r>
            <a:endParaRPr lang="en-US" altLang="zh-CN" sz="2800">
              <a:solidFill>
                <a:srgbClr val="000000"/>
              </a:solidFill>
              <a:ea typeface="楷体_GB2312" pitchFamily="49" charset="-122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AutoNum type="arabicPeriod"/>
            </a:pPr>
            <a:r>
              <a:rPr lang="zh-CN" altLang="en-US" sz="2800">
                <a:solidFill>
                  <a:srgbClr val="000000"/>
                </a:solidFill>
                <a:ea typeface="楷体_GB2312" pitchFamily="49" charset="-122"/>
              </a:rPr>
              <a:t>那些争吵的客人离开了，房间里又恢复了</a:t>
            </a:r>
            <a:r>
              <a:rPr lang="zh-CN" altLang="en-US" sz="2800" u="sng">
                <a:solidFill>
                  <a:srgbClr val="000000"/>
                </a:solidFill>
                <a:ea typeface="楷体_GB2312" pitchFamily="49" charset="-122"/>
              </a:rPr>
              <a:t>平静</a:t>
            </a:r>
            <a:r>
              <a:rPr lang="en-US" altLang="zh-CN" sz="2800" u="sng">
                <a:solidFill>
                  <a:srgbClr val="000000"/>
                </a:solidFill>
                <a:ea typeface="楷体_GB2312" pitchFamily="49" charset="-122"/>
              </a:rPr>
              <a:t>/</a:t>
            </a:r>
            <a:r>
              <a:rPr lang="zh-CN" altLang="en-US" sz="2800" u="sng">
                <a:solidFill>
                  <a:srgbClr val="000000"/>
                </a:solidFill>
                <a:ea typeface="楷体_GB2312" pitchFamily="49" charset="-122"/>
              </a:rPr>
              <a:t>安静</a:t>
            </a:r>
            <a:r>
              <a:rPr lang="zh-CN" altLang="en-US" sz="2800">
                <a:solidFill>
                  <a:srgbClr val="000000"/>
                </a:solidFill>
                <a:ea typeface="楷体_GB2312" pitchFamily="49" charset="-122"/>
              </a:rPr>
              <a:t>。</a:t>
            </a:r>
            <a:endParaRPr lang="en-US" altLang="zh-CN" sz="2800">
              <a:solidFill>
                <a:srgbClr val="000000"/>
              </a:solidFill>
              <a:ea typeface="楷体_GB2312" pitchFamily="49" charset="-122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AutoNum type="arabicPeriod"/>
            </a:pPr>
            <a:r>
              <a:rPr lang="zh-CN" altLang="en-US" sz="2800">
                <a:solidFill>
                  <a:srgbClr val="000000"/>
                </a:solidFill>
                <a:ea typeface="楷体_GB2312" pitchFamily="49" charset="-122"/>
              </a:rPr>
              <a:t>森林里很</a:t>
            </a:r>
            <a:r>
              <a:rPr lang="zh-CN" altLang="en-US" sz="2800" u="sng">
                <a:solidFill>
                  <a:srgbClr val="000000"/>
                </a:solidFill>
                <a:ea typeface="楷体_GB2312" pitchFamily="49" charset="-122"/>
              </a:rPr>
              <a:t>安静</a:t>
            </a:r>
            <a:r>
              <a:rPr lang="zh-CN" altLang="en-US" sz="2800">
                <a:solidFill>
                  <a:srgbClr val="000000"/>
                </a:solidFill>
                <a:ea typeface="楷体_GB2312" pitchFamily="49" charset="-122"/>
              </a:rPr>
              <a:t>，偶尔能听到一两声鸟叫。</a:t>
            </a:r>
            <a:endParaRPr lang="en-US" altLang="zh-CN" sz="2800">
              <a:solidFill>
                <a:srgbClr val="000000"/>
              </a:solidFill>
              <a:ea typeface="楷体_GB2312" pitchFamily="49" charset="-122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AutoNum type="arabicPeriod"/>
            </a:pPr>
            <a:r>
              <a:rPr lang="zh-CN" altLang="en-US" sz="2800">
                <a:solidFill>
                  <a:srgbClr val="000000"/>
                </a:solidFill>
                <a:ea typeface="楷体_GB2312" pitchFamily="49" charset="-122"/>
              </a:rPr>
              <a:t>她是个性格</a:t>
            </a:r>
            <a:r>
              <a:rPr lang="zh-CN" altLang="en-US" sz="2800" u="sng">
                <a:solidFill>
                  <a:srgbClr val="000000"/>
                </a:solidFill>
                <a:ea typeface="楷体_GB2312" pitchFamily="49" charset="-122"/>
              </a:rPr>
              <a:t>安静</a:t>
            </a:r>
            <a:r>
              <a:rPr lang="zh-CN" altLang="en-US" sz="2800">
                <a:solidFill>
                  <a:srgbClr val="000000"/>
                </a:solidFill>
                <a:ea typeface="楷体_GB2312" pitchFamily="49" charset="-122"/>
              </a:rPr>
              <a:t>的女孩子。</a:t>
            </a:r>
            <a:endParaRPr lang="en-US" altLang="zh-CN" sz="2800">
              <a:solidFill>
                <a:srgbClr val="000000"/>
              </a:solidFill>
              <a:ea typeface="楷体_GB2312" pitchFamily="49" charset="-122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AutoNum type="arabicPeriod"/>
            </a:pPr>
            <a:endParaRPr lang="zh-CN" altLang="en-US" sz="2800">
              <a:solidFill>
                <a:srgbClr val="000000"/>
              </a:solidFill>
              <a:ea typeface="楷体_GB2312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比较：安静、平静、冷静</a:t>
            </a:r>
          </a:p>
        </p:txBody>
      </p:sp>
      <p:sp>
        <p:nvSpPr>
          <p:cNvPr id="100355" name="内容占位符 2"/>
          <p:cNvSpPr>
            <a:spLocks noGrp="1"/>
          </p:cNvSpPr>
          <p:nvPr>
            <p:ph idx="1"/>
          </p:nvPr>
        </p:nvSpPr>
        <p:spPr>
          <a:xfrm>
            <a:off x="25400" y="1700213"/>
            <a:ext cx="9118600" cy="4176712"/>
          </a:xfrm>
        </p:spPr>
        <p:txBody>
          <a:bodyPr/>
          <a:lstStyle/>
          <a:p>
            <a:pPr marL="514350" indent="-514350">
              <a:buFont typeface="Tahoma" pitchFamily="34" charset="0"/>
              <a:buAutoNum type="arabicPeriod"/>
            </a:pPr>
            <a:r>
              <a:rPr lang="zh-CN" altLang="en-US" sz="2800" smtClean="0"/>
              <a:t>尽管获得了第一名，但他的心里却很（              ）。</a:t>
            </a:r>
          </a:p>
          <a:p>
            <a:pPr marL="514350" indent="-514350">
              <a:buFont typeface="Tahoma" pitchFamily="34" charset="0"/>
              <a:buAutoNum type="arabicPeriod"/>
            </a:pPr>
            <a:r>
              <a:rPr lang="zh-CN" altLang="en-US" sz="2800" smtClean="0"/>
              <a:t>这里是商业中心，白天，这里人来人往，十分热闹，到了夜晚，才会（             ）下来。</a:t>
            </a:r>
          </a:p>
          <a:p>
            <a:pPr marL="514350" indent="-514350">
              <a:buFont typeface="Tahoma" pitchFamily="34" charset="0"/>
              <a:buAutoNum type="arabicPeriod"/>
            </a:pPr>
            <a:r>
              <a:rPr lang="zh-CN" altLang="en-US" sz="2800" smtClean="0"/>
              <a:t>在紧张的比赛中，你的头脑一定要保持（          ）。</a:t>
            </a:r>
          </a:p>
          <a:p>
            <a:pPr marL="514350" indent="-514350">
              <a:buFont typeface="Tahoma" pitchFamily="34" charset="0"/>
              <a:buAutoNum type="arabicPeriod"/>
            </a:pPr>
            <a:r>
              <a:rPr lang="zh-CN" altLang="en-US" sz="2800" smtClean="0"/>
              <a:t>教室里面非常（             ），大家都在认真地看书。</a:t>
            </a:r>
          </a:p>
          <a:p>
            <a:pPr marL="514350" indent="-514350">
              <a:buFont typeface="Tahoma" pitchFamily="34" charset="0"/>
              <a:buAutoNum type="arabicPeriod"/>
            </a:pPr>
            <a:r>
              <a:rPr lang="zh-CN" altLang="en-US" sz="2800" smtClean="0"/>
              <a:t>面对大喊大叫的孩子，爸爸失去了（            ），打了他。</a:t>
            </a:r>
          </a:p>
          <a:p>
            <a:pPr marL="514350" indent="-514350">
              <a:buFont typeface="Tahoma" pitchFamily="34" charset="0"/>
              <a:buAutoNum type="arabicPeriod"/>
            </a:pPr>
            <a:r>
              <a:rPr lang="zh-CN" altLang="en-US" sz="2800" smtClean="0"/>
              <a:t>一点风也没有，湖面上十分（        ）。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6948488" y="1743075"/>
            <a:ext cx="10795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400" b="1">
                <a:solidFill>
                  <a:srgbClr val="FF0000"/>
                </a:solidFill>
              </a:rPr>
              <a:t>平静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419475" y="2636838"/>
            <a:ext cx="17287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400" b="1">
                <a:solidFill>
                  <a:srgbClr val="FF0000"/>
                </a:solidFill>
              </a:rPr>
              <a:t>平静</a:t>
            </a:r>
            <a:r>
              <a:rPr lang="en-US" altLang="zh-CN" sz="2400" b="1">
                <a:solidFill>
                  <a:srgbClr val="FF0000"/>
                </a:solidFill>
              </a:rPr>
              <a:t>/</a:t>
            </a:r>
            <a:r>
              <a:rPr lang="zh-CN" altLang="en-US" sz="2400" b="1">
                <a:solidFill>
                  <a:srgbClr val="FF0000"/>
                </a:solidFill>
              </a:rPr>
              <a:t>安静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7200900" y="3162300"/>
            <a:ext cx="11874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400" b="1">
                <a:solidFill>
                  <a:srgbClr val="FF0000"/>
                </a:solidFill>
              </a:rPr>
              <a:t>冷静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419475" y="3687763"/>
            <a:ext cx="17287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400" b="1">
                <a:solidFill>
                  <a:srgbClr val="FF0000"/>
                </a:solidFill>
              </a:rPr>
              <a:t>安静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6443663" y="4149725"/>
            <a:ext cx="172878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400" b="1">
                <a:solidFill>
                  <a:srgbClr val="FF0000"/>
                </a:solidFill>
              </a:rPr>
              <a:t>冷静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292725" y="5157788"/>
            <a:ext cx="17272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400" b="1">
                <a:solidFill>
                  <a:srgbClr val="FF0000"/>
                </a:solidFill>
              </a:rPr>
              <a:t>平静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4800" b="1" smtClean="0"/>
              <a:t>作业</a:t>
            </a:r>
            <a:r>
              <a:rPr lang="zh-CN" altLang="en-US" sz="3600" b="1" smtClean="0"/>
              <a:t>：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1916113"/>
            <a:ext cx="8964612" cy="3600450"/>
          </a:xfrm>
        </p:spPr>
        <p:txBody>
          <a:bodyPr/>
          <a:lstStyle/>
          <a:p>
            <a:pPr eaLnBrk="1" hangingPunct="1">
              <a:buFont typeface="Wingdings" pitchFamily="2" charset="2"/>
              <a:buChar char="Ø"/>
              <a:defRPr/>
            </a:pPr>
            <a:r>
              <a:rPr lang="zh-CN" altLang="en-US" b="1" dirty="0" smtClean="0"/>
              <a:t>写一写（选择一个问题，</a:t>
            </a:r>
            <a:r>
              <a:rPr lang="en-US" altLang="zh-CN" b="1" dirty="0" smtClean="0"/>
              <a:t>200</a:t>
            </a:r>
            <a:r>
              <a:rPr lang="zh-CN" altLang="en-US" b="1" dirty="0" smtClean="0"/>
              <a:t>字）：</a:t>
            </a:r>
            <a:endParaRPr lang="en-US" altLang="zh-CN" b="1" dirty="0" smtClean="0"/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altLang="zh-CN" b="1" dirty="0"/>
              <a:t>1. </a:t>
            </a:r>
            <a:r>
              <a:rPr lang="zh-CN" altLang="en-US" b="1" dirty="0">
                <a:solidFill>
                  <a:srgbClr val="0000FF"/>
                </a:solidFill>
              </a:rPr>
              <a:t>小张和莉莉为什么要整容？</a:t>
            </a:r>
            <a:r>
              <a:rPr lang="zh-CN" altLang="en-US" b="1" dirty="0"/>
              <a:t>你同意他们的做法吗？为什么？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altLang="zh-CN" b="1" dirty="0"/>
              <a:t>2. </a:t>
            </a:r>
            <a:r>
              <a:rPr lang="zh-CN" altLang="en-US" b="1" dirty="0">
                <a:solidFill>
                  <a:srgbClr val="0000FF"/>
                </a:solidFill>
              </a:rPr>
              <a:t>小张和莉莉在哪些部位做了什么样的整容？整容前和整容后在容貌上有什么不同？</a:t>
            </a:r>
            <a:r>
              <a:rPr lang="zh-CN" altLang="en-US" b="1" dirty="0" smtClean="0"/>
              <a:t>你觉</a:t>
            </a:r>
            <a:r>
              <a:rPr lang="zh-CN" altLang="en-US" b="1" dirty="0"/>
              <a:t>得容貌在找工作时重要吗？为什么？</a:t>
            </a:r>
            <a:endParaRPr lang="en-US" altLang="zh-CN" b="1" dirty="0" smtClean="0">
              <a:solidFill>
                <a:schemeClr val="tx2"/>
              </a:solidFill>
              <a:latin typeface="楷体_GB2312" pitchFamily="49" charset="-122"/>
              <a:ea typeface="楷体_GB2312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>
          <a:xfrm>
            <a:off x="1100138" y="33338"/>
            <a:ext cx="8224837" cy="1163637"/>
          </a:xfrm>
        </p:spPr>
        <p:txBody>
          <a:bodyPr/>
          <a:lstStyle/>
          <a:p>
            <a:pPr eaLnBrk="1" hangingPunct="1"/>
            <a:r>
              <a:rPr lang="zh-CN" altLang="en-US" sz="4800" b="1" smtClean="0"/>
              <a:t>预习</a:t>
            </a:r>
            <a:r>
              <a:rPr lang="zh-CN" altLang="en-US" sz="3600" b="1" smtClean="0"/>
              <a:t>：</a:t>
            </a:r>
            <a:r>
              <a:rPr lang="en-US" altLang="zh-CN" sz="3600" b="1" smtClean="0"/>
              <a:t>19《</a:t>
            </a:r>
            <a:r>
              <a:rPr lang="zh-CN" altLang="en-US" sz="3600" b="1" smtClean="0"/>
              <a:t>甜甜的三次租房故事</a:t>
            </a:r>
            <a:r>
              <a:rPr lang="en-US" altLang="zh-CN" sz="3600" b="1" smtClean="0"/>
              <a:t>》</a:t>
            </a:r>
            <a:endParaRPr lang="zh-CN" altLang="en-US" sz="3600" b="1" smtClean="0"/>
          </a:p>
        </p:txBody>
      </p:sp>
      <p:sp>
        <p:nvSpPr>
          <p:cNvPr id="96259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1916113"/>
            <a:ext cx="8964612" cy="4826000"/>
          </a:xfrm>
        </p:spPr>
        <p:txBody>
          <a:bodyPr/>
          <a:lstStyle/>
          <a:p>
            <a:pPr eaLnBrk="1" hangingPunct="1">
              <a:buFont typeface="Wingdings" pitchFamily="2" charset="2"/>
              <a:buChar char="Ø"/>
              <a:defRPr/>
            </a:pPr>
            <a:r>
              <a:rPr lang="zh-CN" altLang="en-US" b="1" dirty="0" smtClean="0"/>
              <a:t>生词</a:t>
            </a:r>
            <a:r>
              <a:rPr lang="en-US" altLang="zh-CN" b="1" dirty="0" smtClean="0"/>
              <a:t>1-31</a:t>
            </a:r>
            <a:r>
              <a:rPr lang="zh-CN" altLang="en-US" b="1" dirty="0" smtClean="0"/>
              <a:t>（重点词： </a:t>
            </a:r>
            <a:r>
              <a:rPr lang="zh-CN" altLang="en-US" b="1" dirty="0" smtClean="0">
                <a:solidFill>
                  <a:srgbClr val="0000FF"/>
                </a:solidFill>
                <a:ea typeface="楷体_GB2312" pitchFamily="49" charset="-122"/>
              </a:rPr>
              <a:t>评价</a:t>
            </a:r>
            <a:r>
              <a:rPr lang="zh-CN" altLang="en-US" b="1" dirty="0"/>
              <a:t>）</a:t>
            </a:r>
            <a:endParaRPr lang="en-US" altLang="zh-CN" b="1" dirty="0">
              <a:solidFill>
                <a:srgbClr val="0000FF"/>
              </a:solidFill>
              <a:ea typeface="楷体_GB2312" pitchFamily="49" charset="-122"/>
            </a:endParaRP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zh-CN" altLang="en-US" b="1" dirty="0" smtClean="0"/>
              <a:t>语法：</a:t>
            </a:r>
            <a:r>
              <a:rPr lang="zh-CN" altLang="en-US" b="1" dirty="0" smtClean="0">
                <a:solidFill>
                  <a:srgbClr val="0000FF"/>
                </a:solidFill>
                <a:ea typeface="楷体_GB2312" pitchFamily="49" charset="-122"/>
              </a:rPr>
              <a:t>自</a:t>
            </a:r>
            <a:r>
              <a:rPr lang="en-US" altLang="zh-CN" b="1" dirty="0" smtClean="0">
                <a:solidFill>
                  <a:srgbClr val="0000FF"/>
                </a:solidFill>
                <a:ea typeface="楷体_GB2312" pitchFamily="49" charset="-122"/>
              </a:rPr>
              <a:t>……</a:t>
            </a:r>
            <a:r>
              <a:rPr lang="zh-CN" altLang="en-US" b="1" dirty="0">
                <a:solidFill>
                  <a:srgbClr val="0000FF"/>
                </a:solidFill>
                <a:ea typeface="楷体_GB2312" pitchFamily="49" charset="-122"/>
              </a:rPr>
              <a:t>以</a:t>
            </a:r>
            <a:r>
              <a:rPr lang="zh-CN" altLang="en-US" b="1" dirty="0" smtClean="0">
                <a:solidFill>
                  <a:srgbClr val="0000FF"/>
                </a:solidFill>
                <a:ea typeface="楷体_GB2312" pitchFamily="49" charset="-122"/>
              </a:rPr>
              <a:t>来   所</a:t>
            </a:r>
            <a:r>
              <a:rPr lang="en-US" altLang="zh-CN" b="1" dirty="0" smtClean="0">
                <a:solidFill>
                  <a:srgbClr val="0000FF"/>
                </a:solidFill>
                <a:ea typeface="楷体_GB2312" pitchFamily="49" charset="-122"/>
              </a:rPr>
              <a:t>+</a:t>
            </a:r>
            <a:r>
              <a:rPr lang="zh-CN" altLang="en-US" b="1" dirty="0">
                <a:solidFill>
                  <a:srgbClr val="0000FF"/>
                </a:solidFill>
                <a:ea typeface="楷体_GB2312" pitchFamily="49" charset="-122"/>
              </a:rPr>
              <a:t>动</a:t>
            </a:r>
            <a:r>
              <a:rPr lang="zh-CN" altLang="en-US" b="1" dirty="0" smtClean="0">
                <a:solidFill>
                  <a:srgbClr val="0000FF"/>
                </a:solidFill>
                <a:ea typeface="楷体_GB2312" pitchFamily="49" charset="-122"/>
              </a:rPr>
              <a:t>词   明明</a:t>
            </a:r>
            <a:endParaRPr lang="en-US" altLang="zh-CN" b="1" dirty="0" smtClean="0">
              <a:solidFill>
                <a:srgbClr val="0000FF"/>
              </a:solidFill>
              <a:ea typeface="楷体_GB2312" pitchFamily="49" charset="-122"/>
            </a:endParaRP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zh-CN" altLang="en-US" b="1" dirty="0" smtClean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课文（</a:t>
            </a:r>
            <a:r>
              <a:rPr lang="en-US" altLang="zh-CN" b="1" dirty="0" smtClean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1-4</a:t>
            </a:r>
            <a:r>
              <a:rPr lang="zh-CN" altLang="en-US" b="1" dirty="0" smtClean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段）：</a:t>
            </a:r>
            <a:endParaRPr lang="en-US" altLang="zh-CN" b="1" dirty="0" smtClean="0">
              <a:solidFill>
                <a:schemeClr val="tx2"/>
              </a:solidFill>
              <a:latin typeface="楷体_GB2312" pitchFamily="49" charset="-122"/>
              <a:ea typeface="楷体_GB2312" pitchFamily="49" charset="-122"/>
            </a:endParaRP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zh-CN" altLang="en-US" sz="2800" b="1" dirty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甜</a:t>
            </a:r>
            <a:r>
              <a:rPr lang="zh-CN" altLang="en-US" sz="2800" b="1" dirty="0" smtClean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甜最关心什么？为什么？</a:t>
            </a:r>
            <a:endParaRPr lang="en-US" altLang="zh-CN" sz="2800" b="1" dirty="0" smtClean="0">
              <a:solidFill>
                <a:schemeClr val="tx2"/>
              </a:solidFill>
              <a:latin typeface="楷体_GB2312" pitchFamily="49" charset="-122"/>
              <a:ea typeface="楷体_GB2312" pitchFamily="49" charset="-122"/>
            </a:endParaRP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zh-CN" altLang="en-US" sz="2800" b="1" dirty="0" smtClean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网上是怎么介绍第一套房子的？实际情况怎么样？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altLang="zh-CN" b="1" dirty="0" smtClean="0">
              <a:solidFill>
                <a:schemeClr val="tx2"/>
              </a:solidFill>
              <a:latin typeface="楷体_GB2312" pitchFamily="49" charset="-122"/>
              <a:ea typeface="楷体_GB2312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smtClean="0">
                <a:solidFill>
                  <a:schemeClr val="tx1"/>
                </a:solidFill>
              </a:rPr>
              <a:t>扩展阅读</a:t>
            </a:r>
          </a:p>
        </p:txBody>
      </p:sp>
      <p:sp>
        <p:nvSpPr>
          <p:cNvPr id="82947" name="内容占位符 2"/>
          <p:cNvSpPr>
            <a:spLocks noGrp="1"/>
          </p:cNvSpPr>
          <p:nvPr>
            <p:ph idx="1"/>
          </p:nvPr>
        </p:nvSpPr>
        <p:spPr>
          <a:xfrm>
            <a:off x="684213" y="1989138"/>
            <a:ext cx="7772400" cy="411480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zh-CN" altLang="en-US" b="1" smtClean="0"/>
              <a:t>（一）根据短文内容判断下列句子对错</a:t>
            </a:r>
            <a:endParaRPr lang="en-US" altLang="zh-CN" b="1" smtClean="0"/>
          </a:p>
          <a:p>
            <a:pPr marL="0" indent="0">
              <a:buFont typeface="Wingdings" pitchFamily="2" charset="2"/>
              <a:buNone/>
            </a:pPr>
            <a:endParaRPr lang="en-US" altLang="zh-CN" b="1" smtClean="0"/>
          </a:p>
          <a:p>
            <a:pPr marL="0" indent="0">
              <a:buFont typeface="Wingdings" pitchFamily="2" charset="2"/>
              <a:buNone/>
            </a:pPr>
            <a:r>
              <a:rPr lang="zh-CN" altLang="en-US" b="1" smtClean="0"/>
              <a:t>        </a:t>
            </a:r>
            <a:r>
              <a:rPr lang="en-US" altLang="zh-CN" b="1" smtClean="0"/>
              <a:t>1</a:t>
            </a:r>
            <a:r>
              <a:rPr lang="zh-CN" altLang="en-US" b="1" smtClean="0"/>
              <a:t>对     </a:t>
            </a:r>
            <a:r>
              <a:rPr lang="en-US" altLang="zh-CN" b="1" smtClean="0"/>
              <a:t>2</a:t>
            </a:r>
            <a:r>
              <a:rPr lang="zh-CN" altLang="en-US" b="1" smtClean="0"/>
              <a:t>错    </a:t>
            </a:r>
            <a:r>
              <a:rPr lang="en-US" altLang="zh-CN" b="1" smtClean="0"/>
              <a:t>3</a:t>
            </a:r>
            <a:r>
              <a:rPr lang="zh-CN" altLang="en-US" b="1" smtClean="0"/>
              <a:t>错     </a:t>
            </a:r>
            <a:r>
              <a:rPr lang="en-US" altLang="zh-CN" b="1" smtClean="0"/>
              <a:t>4</a:t>
            </a:r>
            <a:r>
              <a:rPr lang="zh-CN" altLang="en-US" b="1" smtClean="0"/>
              <a:t>对    </a:t>
            </a:r>
            <a:r>
              <a:rPr lang="en-US" altLang="zh-CN" b="1" smtClean="0"/>
              <a:t>5</a:t>
            </a:r>
            <a:r>
              <a:rPr lang="zh-CN" altLang="en-US" b="1" smtClean="0"/>
              <a:t>错</a:t>
            </a:r>
            <a:endParaRPr lang="en-US" altLang="zh-CN" b="1" smtClean="0"/>
          </a:p>
          <a:p>
            <a:pPr marL="0" indent="0">
              <a:buFont typeface="Wingdings" pitchFamily="2" charset="2"/>
              <a:buNone/>
            </a:pPr>
            <a:r>
              <a:rPr lang="zh-CN" altLang="en-US" b="1" smtClean="0"/>
              <a:t>            </a:t>
            </a:r>
            <a:endParaRPr lang="en-US" altLang="zh-CN" b="1" smtClean="0"/>
          </a:p>
          <a:p>
            <a:pPr marL="0" indent="0">
              <a:buFont typeface="Wingdings" pitchFamily="2" charset="2"/>
              <a:buNone/>
            </a:pPr>
            <a:endParaRPr lang="en-US" altLang="zh-CN" b="1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smtClean="0">
                <a:solidFill>
                  <a:schemeClr val="tx1"/>
                </a:solidFill>
              </a:rPr>
              <a:t>扩展阅读</a:t>
            </a:r>
          </a:p>
        </p:txBody>
      </p:sp>
      <p:sp>
        <p:nvSpPr>
          <p:cNvPr id="83971" name="内容占位符 2"/>
          <p:cNvSpPr>
            <a:spLocks noGrp="1"/>
          </p:cNvSpPr>
          <p:nvPr>
            <p:ph idx="1"/>
          </p:nvPr>
        </p:nvSpPr>
        <p:spPr>
          <a:xfrm>
            <a:off x="755650" y="2017713"/>
            <a:ext cx="7772400" cy="411480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zh-CN" altLang="en-US" b="1" smtClean="0"/>
              <a:t>（二）根据短文内容，在</a:t>
            </a:r>
            <a:r>
              <a:rPr lang="en-US" altLang="zh-CN" b="1" smtClean="0"/>
              <a:t>A</a:t>
            </a:r>
            <a:r>
              <a:rPr lang="zh-CN" altLang="en-US" b="1" smtClean="0"/>
              <a:t>、</a:t>
            </a:r>
            <a:r>
              <a:rPr lang="en-US" altLang="zh-CN" b="1" smtClean="0"/>
              <a:t>B</a:t>
            </a:r>
            <a:r>
              <a:rPr lang="zh-CN" altLang="en-US" b="1" smtClean="0"/>
              <a:t>、</a:t>
            </a:r>
            <a:r>
              <a:rPr lang="en-US" altLang="zh-CN" b="1" smtClean="0"/>
              <a:t>C</a:t>
            </a:r>
            <a:r>
              <a:rPr lang="zh-CN" altLang="en-US" b="1" smtClean="0"/>
              <a:t>、</a:t>
            </a:r>
            <a:r>
              <a:rPr lang="en-US" altLang="zh-CN" b="1" smtClean="0"/>
              <a:t>D</a:t>
            </a:r>
            <a:r>
              <a:rPr lang="zh-CN" altLang="en-US" b="1" smtClean="0"/>
              <a:t>中选择正确答案</a:t>
            </a:r>
            <a:endParaRPr lang="en-US" altLang="zh-CN" b="1" smtClean="0"/>
          </a:p>
          <a:p>
            <a:pPr marL="0" indent="0">
              <a:buFont typeface="Wingdings" pitchFamily="2" charset="2"/>
              <a:buNone/>
            </a:pPr>
            <a:endParaRPr lang="en-US" altLang="zh-CN" b="1" smtClean="0"/>
          </a:p>
          <a:p>
            <a:pPr marL="0" indent="0">
              <a:buFont typeface="Wingdings" pitchFamily="2" charset="2"/>
              <a:buNone/>
            </a:pPr>
            <a:r>
              <a:rPr lang="zh-CN" altLang="en-US" b="1" smtClean="0"/>
              <a:t>              </a:t>
            </a:r>
            <a:r>
              <a:rPr lang="en-US" altLang="zh-CN" b="1" smtClean="0"/>
              <a:t>1C</a:t>
            </a:r>
            <a:r>
              <a:rPr lang="zh-CN" altLang="en-US" b="1" smtClean="0"/>
              <a:t>     </a:t>
            </a:r>
            <a:r>
              <a:rPr lang="en-US" altLang="zh-CN" b="1" smtClean="0"/>
              <a:t>2A</a:t>
            </a:r>
            <a:r>
              <a:rPr lang="zh-CN" altLang="en-US" b="1" smtClean="0"/>
              <a:t>    </a:t>
            </a:r>
            <a:r>
              <a:rPr lang="en-US" altLang="zh-CN" b="1" smtClean="0"/>
              <a:t>3B</a:t>
            </a:r>
            <a:r>
              <a:rPr lang="zh-CN" altLang="en-US" b="1" smtClean="0"/>
              <a:t>     </a:t>
            </a:r>
            <a:r>
              <a:rPr lang="en-US" altLang="zh-CN" b="1" smtClean="0"/>
              <a:t>4C</a:t>
            </a:r>
          </a:p>
          <a:p>
            <a:pPr marL="0" indent="0">
              <a:buFont typeface="Wingdings" pitchFamily="2" charset="2"/>
              <a:buNone/>
            </a:pPr>
            <a:r>
              <a:rPr lang="zh-CN" altLang="en-US" b="1" smtClean="0"/>
              <a:t>            </a:t>
            </a:r>
            <a:endParaRPr lang="en-US" altLang="zh-CN" b="1" smtClean="0"/>
          </a:p>
          <a:p>
            <a:pPr marL="0" indent="0">
              <a:buFont typeface="Wingdings" pitchFamily="2" charset="2"/>
              <a:buNone/>
            </a:pPr>
            <a:endParaRPr lang="en-US" altLang="zh-CN" b="1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一、词语搭配</a:t>
            </a:r>
          </a:p>
        </p:txBody>
      </p:sp>
      <p:sp>
        <p:nvSpPr>
          <p:cNvPr id="84995" name="Content Placeholder 2"/>
          <p:cNvSpPr>
            <a:spLocks noGrp="1"/>
          </p:cNvSpPr>
          <p:nvPr>
            <p:ph idx="1"/>
          </p:nvPr>
        </p:nvSpPr>
        <p:spPr>
          <a:xfrm>
            <a:off x="260350" y="1916113"/>
            <a:ext cx="8891588" cy="411480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zh-CN" smtClean="0"/>
              <a:t>1. </a:t>
            </a:r>
            <a:r>
              <a:rPr lang="zh-CN" altLang="en-US" smtClean="0"/>
              <a:t>　　　　　委屈   </a:t>
            </a:r>
            <a:r>
              <a:rPr lang="en-US" altLang="zh-CN" smtClean="0"/>
              <a:t>2. </a:t>
            </a:r>
            <a:r>
              <a:rPr lang="zh-CN" altLang="en-US" smtClean="0"/>
              <a:t>配 　　　　　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mtClean="0"/>
              <a:t>3. </a:t>
            </a:r>
            <a:r>
              <a:rPr lang="zh-CN" altLang="en-US" smtClean="0"/>
              <a:t>　　　　　坦率   </a:t>
            </a:r>
            <a:r>
              <a:rPr lang="en-US" altLang="zh-CN" smtClean="0"/>
              <a:t>4. </a:t>
            </a:r>
            <a:r>
              <a:rPr lang="zh-CN" altLang="en-US" smtClean="0"/>
              <a:t>揉 　　　　　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mtClean="0"/>
              <a:t>5. </a:t>
            </a:r>
            <a:r>
              <a:rPr lang="zh-CN" altLang="en-US" smtClean="0"/>
              <a:t>　　　　　主管   </a:t>
            </a:r>
            <a:r>
              <a:rPr lang="en-US" altLang="zh-CN" smtClean="0"/>
              <a:t>6. </a:t>
            </a:r>
            <a:r>
              <a:rPr lang="zh-CN" altLang="en-US" smtClean="0"/>
              <a:t>懒得　　　　　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mtClean="0"/>
              <a:t>7. </a:t>
            </a:r>
            <a:r>
              <a:rPr lang="zh-CN" altLang="en-US" smtClean="0"/>
              <a:t>　　　　　端正   </a:t>
            </a:r>
            <a:r>
              <a:rPr lang="en-US" altLang="zh-CN" smtClean="0"/>
              <a:t>8. </a:t>
            </a:r>
            <a:r>
              <a:rPr lang="zh-CN" altLang="en-US" smtClean="0"/>
              <a:t>面临　　　　　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mtClean="0"/>
              <a:t>9. </a:t>
            </a:r>
            <a:r>
              <a:rPr lang="zh-CN" altLang="en-US" smtClean="0"/>
              <a:t>　　　　　惊人   </a:t>
            </a:r>
            <a:r>
              <a:rPr lang="en-US" altLang="zh-CN" smtClean="0"/>
              <a:t>10. </a:t>
            </a:r>
            <a:r>
              <a:rPr lang="zh-CN" altLang="en-US" smtClean="0"/>
              <a:t>承受　　　　　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900113" y="2051050"/>
            <a:ext cx="20875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1800" b="1">
                <a:solidFill>
                  <a:srgbClr val="0000FF"/>
                </a:solidFill>
              </a:rPr>
              <a:t>非常</a:t>
            </a:r>
            <a:r>
              <a:rPr lang="en-US" altLang="zh-CN" sz="1800" b="1">
                <a:solidFill>
                  <a:srgbClr val="0000FF"/>
                </a:solidFill>
              </a:rPr>
              <a:t>/</a:t>
            </a:r>
            <a:r>
              <a:rPr lang="zh-CN" altLang="en-US" sz="1800" b="1">
                <a:solidFill>
                  <a:srgbClr val="0000FF"/>
                </a:solidFill>
              </a:rPr>
              <a:t>感到</a:t>
            </a:r>
            <a:r>
              <a:rPr lang="en-US" altLang="zh-CN" sz="1800" b="1">
                <a:solidFill>
                  <a:srgbClr val="0000FF"/>
                </a:solidFill>
              </a:rPr>
              <a:t>/</a:t>
            </a:r>
            <a:r>
              <a:rPr lang="zh-CN" altLang="en-US" sz="1800" b="1">
                <a:solidFill>
                  <a:srgbClr val="0000FF"/>
                </a:solidFill>
              </a:rPr>
              <a:t>受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003800" y="2051050"/>
            <a:ext cx="2089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1800" b="1">
                <a:solidFill>
                  <a:srgbClr val="0000FF"/>
                </a:solidFill>
              </a:rPr>
              <a:t>钥匙</a:t>
            </a:r>
            <a:r>
              <a:rPr lang="en-US" altLang="zh-CN" sz="1800" b="1">
                <a:solidFill>
                  <a:srgbClr val="0000FF"/>
                </a:solidFill>
              </a:rPr>
              <a:t>/</a:t>
            </a:r>
            <a:r>
              <a:rPr lang="zh-CN" altLang="en-US" sz="1800" b="1">
                <a:solidFill>
                  <a:srgbClr val="0000FF"/>
                </a:solidFill>
              </a:rPr>
              <a:t>当经理</a:t>
            </a:r>
            <a:r>
              <a:rPr lang="en-US" altLang="zh-CN" sz="1800" b="1">
                <a:solidFill>
                  <a:srgbClr val="0000FF"/>
                </a:solidFill>
              </a:rPr>
              <a:t>/</a:t>
            </a:r>
            <a:r>
              <a:rPr lang="zh-CN" altLang="en-US" sz="1800" b="1">
                <a:solidFill>
                  <a:srgbClr val="0000FF"/>
                </a:solidFill>
              </a:rPr>
              <a:t>不上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900113" y="2627313"/>
            <a:ext cx="20875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1800" b="1">
                <a:solidFill>
                  <a:srgbClr val="0000FF"/>
                </a:solidFill>
              </a:rPr>
              <a:t>格外</a:t>
            </a:r>
            <a:r>
              <a:rPr lang="en-US" altLang="zh-CN" sz="1800" b="1">
                <a:solidFill>
                  <a:srgbClr val="0000FF"/>
                </a:solidFill>
              </a:rPr>
              <a:t>/</a:t>
            </a:r>
            <a:r>
              <a:rPr lang="zh-CN" altLang="en-US" sz="1800" b="1">
                <a:solidFill>
                  <a:srgbClr val="0000FF"/>
                </a:solidFill>
              </a:rPr>
              <a:t>性格</a:t>
            </a:r>
            <a:r>
              <a:rPr lang="en-US" altLang="zh-CN" sz="1800" b="1">
                <a:solidFill>
                  <a:srgbClr val="0000FF"/>
                </a:solidFill>
              </a:rPr>
              <a:t>/</a:t>
            </a:r>
            <a:r>
              <a:rPr lang="zh-CN" altLang="en-US" sz="1800" b="1">
                <a:solidFill>
                  <a:srgbClr val="0000FF"/>
                </a:solidFill>
              </a:rPr>
              <a:t>态度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5003800" y="2627313"/>
            <a:ext cx="2089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1800" b="1">
                <a:solidFill>
                  <a:srgbClr val="0000FF"/>
                </a:solidFill>
              </a:rPr>
              <a:t>眼睛</a:t>
            </a:r>
            <a:r>
              <a:rPr lang="en-US" altLang="zh-CN" sz="1800" b="1">
                <a:solidFill>
                  <a:srgbClr val="0000FF"/>
                </a:solidFill>
              </a:rPr>
              <a:t>/</a:t>
            </a:r>
            <a:r>
              <a:rPr lang="zh-CN" altLang="en-US" sz="1800" b="1">
                <a:solidFill>
                  <a:srgbClr val="0000FF"/>
                </a:solidFill>
              </a:rPr>
              <a:t>面</a:t>
            </a:r>
            <a:r>
              <a:rPr lang="en-US" altLang="zh-CN" sz="1800" b="1">
                <a:solidFill>
                  <a:srgbClr val="0000FF"/>
                </a:solidFill>
              </a:rPr>
              <a:t>/</a:t>
            </a:r>
            <a:r>
              <a:rPr lang="zh-CN" altLang="en-US" sz="1800" b="1">
                <a:solidFill>
                  <a:srgbClr val="0000FF"/>
                </a:solidFill>
              </a:rPr>
              <a:t>碎</a:t>
            </a:r>
            <a:r>
              <a:rPr lang="en-US" altLang="zh-CN" sz="1800" b="1">
                <a:solidFill>
                  <a:srgbClr val="0000FF"/>
                </a:solidFill>
              </a:rPr>
              <a:t>/</a:t>
            </a:r>
            <a:r>
              <a:rPr lang="zh-CN" altLang="en-US" sz="1800" b="1">
                <a:solidFill>
                  <a:srgbClr val="0000FF"/>
                </a:solidFill>
              </a:rPr>
              <a:t>一下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900113" y="3213100"/>
            <a:ext cx="20875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1800" b="1">
                <a:solidFill>
                  <a:srgbClr val="0000FF"/>
                </a:solidFill>
              </a:rPr>
              <a:t>当</a:t>
            </a:r>
            <a:r>
              <a:rPr lang="en-US" altLang="zh-CN" sz="1800" b="1">
                <a:solidFill>
                  <a:srgbClr val="0000FF"/>
                </a:solidFill>
              </a:rPr>
              <a:t>/</a:t>
            </a:r>
            <a:r>
              <a:rPr lang="zh-CN" altLang="en-US" sz="1800" b="1">
                <a:solidFill>
                  <a:srgbClr val="0000FF"/>
                </a:solidFill>
              </a:rPr>
              <a:t>财务</a:t>
            </a:r>
            <a:r>
              <a:rPr lang="en-US" altLang="zh-CN" sz="1800" b="1">
                <a:solidFill>
                  <a:srgbClr val="0000FF"/>
                </a:solidFill>
              </a:rPr>
              <a:t>/</a:t>
            </a:r>
            <a:r>
              <a:rPr lang="zh-CN" altLang="en-US" sz="1800" b="1">
                <a:solidFill>
                  <a:srgbClr val="0000FF"/>
                </a:solidFill>
              </a:rPr>
              <a:t>销售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364163" y="3203575"/>
            <a:ext cx="20875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1800" b="1">
                <a:solidFill>
                  <a:srgbClr val="0000FF"/>
                </a:solidFill>
              </a:rPr>
              <a:t>出去</a:t>
            </a:r>
            <a:r>
              <a:rPr lang="en-US" altLang="zh-CN" sz="1800" b="1">
                <a:solidFill>
                  <a:srgbClr val="0000FF"/>
                </a:solidFill>
              </a:rPr>
              <a:t>/</a:t>
            </a:r>
            <a:r>
              <a:rPr lang="zh-CN" altLang="en-US" sz="1800" b="1">
                <a:solidFill>
                  <a:srgbClr val="0000FF"/>
                </a:solidFill>
              </a:rPr>
              <a:t>起床</a:t>
            </a:r>
            <a:r>
              <a:rPr lang="en-US" altLang="zh-CN" sz="1800" b="1">
                <a:solidFill>
                  <a:srgbClr val="0000FF"/>
                </a:solidFill>
              </a:rPr>
              <a:t>/</a:t>
            </a:r>
            <a:r>
              <a:rPr lang="zh-CN" altLang="en-US" sz="1800" b="1">
                <a:solidFill>
                  <a:srgbClr val="0000FF"/>
                </a:solidFill>
              </a:rPr>
              <a:t>理他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900113" y="3779838"/>
            <a:ext cx="20875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1800" b="1">
                <a:solidFill>
                  <a:srgbClr val="0000FF"/>
                </a:solidFill>
              </a:rPr>
              <a:t>非常</a:t>
            </a:r>
            <a:r>
              <a:rPr lang="en-US" altLang="zh-CN" sz="1800" b="1">
                <a:solidFill>
                  <a:srgbClr val="0000FF"/>
                </a:solidFill>
              </a:rPr>
              <a:t>/</a:t>
            </a:r>
            <a:r>
              <a:rPr lang="zh-CN" altLang="en-US" sz="1800" b="1">
                <a:solidFill>
                  <a:srgbClr val="0000FF"/>
                </a:solidFill>
              </a:rPr>
              <a:t>五官</a:t>
            </a:r>
            <a:r>
              <a:rPr lang="en-US" altLang="zh-CN" sz="1800" b="1">
                <a:solidFill>
                  <a:srgbClr val="0000FF"/>
                </a:solidFill>
              </a:rPr>
              <a:t>/</a:t>
            </a:r>
            <a:r>
              <a:rPr lang="zh-CN" altLang="en-US" sz="1800" b="1">
                <a:solidFill>
                  <a:srgbClr val="0000FF"/>
                </a:solidFill>
              </a:rPr>
              <a:t>写得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5435600" y="3779838"/>
            <a:ext cx="37084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1800" b="1">
                <a:solidFill>
                  <a:srgbClr val="0000FF"/>
                </a:solidFill>
              </a:rPr>
              <a:t>危机</a:t>
            </a:r>
            <a:r>
              <a:rPr lang="en-US" altLang="zh-CN" sz="1800" b="1">
                <a:solidFill>
                  <a:srgbClr val="0000FF"/>
                </a:solidFill>
              </a:rPr>
              <a:t>/</a:t>
            </a:r>
            <a:r>
              <a:rPr lang="zh-CN" altLang="en-US" sz="1800" b="1">
                <a:solidFill>
                  <a:srgbClr val="0000FF"/>
                </a:solidFill>
              </a:rPr>
              <a:t>考试</a:t>
            </a:r>
            <a:r>
              <a:rPr lang="en-US" altLang="zh-CN" sz="1800" b="1">
                <a:solidFill>
                  <a:srgbClr val="0000FF"/>
                </a:solidFill>
              </a:rPr>
              <a:t>/</a:t>
            </a:r>
            <a:r>
              <a:rPr lang="zh-CN" altLang="en-US" sz="1800" b="1">
                <a:solidFill>
                  <a:srgbClr val="0000FF"/>
                </a:solidFill>
              </a:rPr>
              <a:t>严峻的形势</a:t>
            </a:r>
            <a:r>
              <a:rPr lang="en-US" altLang="zh-CN" sz="1800" b="1">
                <a:solidFill>
                  <a:srgbClr val="0000FF"/>
                </a:solidFill>
              </a:rPr>
              <a:t>/</a:t>
            </a:r>
            <a:r>
              <a:rPr lang="zh-CN" altLang="en-US" sz="1800" b="1">
                <a:solidFill>
                  <a:srgbClr val="0000FF"/>
                </a:solidFill>
              </a:rPr>
              <a:t>困难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900113" y="4365625"/>
            <a:ext cx="208756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1800" b="1">
                <a:solidFill>
                  <a:srgbClr val="0000FF"/>
                </a:solidFill>
              </a:rPr>
              <a:t>十分</a:t>
            </a:r>
            <a:r>
              <a:rPr lang="en-US" altLang="zh-CN" sz="1800" b="1">
                <a:solidFill>
                  <a:srgbClr val="0000FF"/>
                </a:solidFill>
              </a:rPr>
              <a:t>/</a:t>
            </a:r>
            <a:r>
              <a:rPr lang="zh-CN" altLang="en-US" sz="1800" b="1">
                <a:solidFill>
                  <a:srgbClr val="0000FF"/>
                </a:solidFill>
              </a:rPr>
              <a:t>感到</a:t>
            </a:r>
            <a:r>
              <a:rPr lang="en-US" altLang="zh-CN" sz="1800" b="1">
                <a:solidFill>
                  <a:srgbClr val="0000FF"/>
                </a:solidFill>
              </a:rPr>
              <a:t>/</a:t>
            </a:r>
            <a:r>
              <a:rPr lang="zh-CN" altLang="en-US" sz="1800" b="1">
                <a:solidFill>
                  <a:srgbClr val="0000FF"/>
                </a:solidFill>
              </a:rPr>
              <a:t>速度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5651500" y="4365625"/>
            <a:ext cx="2089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1800" b="1">
                <a:solidFill>
                  <a:srgbClr val="0000FF"/>
                </a:solidFill>
              </a:rPr>
              <a:t>压力</a:t>
            </a:r>
            <a:r>
              <a:rPr lang="en-US" altLang="zh-CN" sz="1800" b="1">
                <a:solidFill>
                  <a:srgbClr val="0000FF"/>
                </a:solidFill>
              </a:rPr>
              <a:t>/</a:t>
            </a:r>
            <a:r>
              <a:rPr lang="zh-CN" altLang="en-US" sz="1800" b="1">
                <a:solidFill>
                  <a:srgbClr val="0000FF"/>
                </a:solidFill>
              </a:rPr>
              <a:t>不住</a:t>
            </a:r>
            <a:r>
              <a:rPr lang="en-US" altLang="zh-CN" sz="1800" b="1">
                <a:solidFill>
                  <a:srgbClr val="0000FF"/>
                </a:solidFill>
              </a:rPr>
              <a:t>/</a:t>
            </a:r>
            <a:r>
              <a:rPr lang="zh-CN" altLang="en-US" sz="1800" b="1">
                <a:solidFill>
                  <a:srgbClr val="0000FF"/>
                </a:solidFill>
              </a:rPr>
              <a:t>力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二、选词填空</a:t>
            </a:r>
          </a:p>
        </p:txBody>
      </p:sp>
      <p:sp>
        <p:nvSpPr>
          <p:cNvPr id="86019" name="Content Placeholder 2"/>
          <p:cNvSpPr>
            <a:spLocks noGrp="1"/>
          </p:cNvSpPr>
          <p:nvPr>
            <p:ph idx="1"/>
          </p:nvPr>
        </p:nvSpPr>
        <p:spPr>
          <a:xfrm>
            <a:off x="684213" y="2017713"/>
            <a:ext cx="8356600" cy="411480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zh-CN" smtClean="0"/>
              <a:t>1.</a:t>
            </a:r>
            <a:r>
              <a:rPr lang="zh-CN" altLang="en-US" smtClean="0"/>
              <a:t>容颜   </a:t>
            </a:r>
            <a:r>
              <a:rPr lang="en-US" altLang="zh-CN" smtClean="0"/>
              <a:t>2.</a:t>
            </a:r>
            <a:r>
              <a:rPr lang="zh-CN" altLang="en-US" smtClean="0"/>
              <a:t>踏实  </a:t>
            </a:r>
            <a:r>
              <a:rPr lang="en-US" altLang="zh-CN" smtClean="0"/>
              <a:t>3.</a:t>
            </a:r>
            <a:r>
              <a:rPr lang="zh-CN" altLang="en-US" smtClean="0"/>
              <a:t>怪圈  </a:t>
            </a:r>
            <a:r>
              <a:rPr lang="en-US" altLang="zh-CN" smtClean="0"/>
              <a:t>4.</a:t>
            </a:r>
            <a:r>
              <a:rPr lang="zh-CN" altLang="en-US" smtClean="0"/>
              <a:t>辩解   </a:t>
            </a:r>
            <a:r>
              <a:rPr lang="en-US" altLang="zh-CN" smtClean="0"/>
              <a:t>5.</a:t>
            </a:r>
            <a:r>
              <a:rPr lang="zh-CN" altLang="en-US" smtClean="0"/>
              <a:t>冷冰冰</a:t>
            </a:r>
            <a:endParaRPr lang="en-US" altLang="zh-CN" smtClean="0"/>
          </a:p>
          <a:p>
            <a:pPr marL="0" indent="0">
              <a:buFont typeface="Wingdings" pitchFamily="2" charset="2"/>
              <a:buNone/>
            </a:pPr>
            <a:r>
              <a:rPr lang="en-US" altLang="zh-CN" smtClean="0"/>
              <a:t>6.</a:t>
            </a:r>
            <a:r>
              <a:rPr lang="zh-CN" altLang="en-US" smtClean="0"/>
              <a:t>奋斗  </a:t>
            </a:r>
            <a:r>
              <a:rPr lang="en-US" altLang="zh-CN" smtClean="0"/>
              <a:t> 7.</a:t>
            </a:r>
            <a:r>
              <a:rPr lang="zh-CN" altLang="en-US" smtClean="0"/>
              <a:t>协调  </a:t>
            </a:r>
            <a:r>
              <a:rPr lang="en-US" altLang="zh-CN" smtClean="0"/>
              <a:t>8.</a:t>
            </a:r>
            <a:r>
              <a:rPr lang="zh-CN" altLang="en-US" smtClean="0"/>
              <a:t>讲述  </a:t>
            </a:r>
            <a:r>
              <a:rPr lang="en-US" altLang="zh-CN" smtClean="0"/>
              <a:t>9.</a:t>
            </a:r>
            <a:r>
              <a:rPr lang="zh-CN" altLang="en-US" smtClean="0"/>
              <a:t>口才   </a:t>
            </a:r>
            <a:r>
              <a:rPr lang="en-US" altLang="zh-CN" smtClean="0"/>
              <a:t>10.</a:t>
            </a:r>
            <a:r>
              <a:rPr lang="zh-CN" altLang="en-US" smtClean="0"/>
              <a:t>瞒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三、判断对错</a:t>
            </a:r>
          </a:p>
        </p:txBody>
      </p:sp>
      <p:sp>
        <p:nvSpPr>
          <p:cNvPr id="87043" name="Content Placeholder 2"/>
          <p:cNvSpPr>
            <a:spLocks noGrp="1"/>
          </p:cNvSpPr>
          <p:nvPr>
            <p:ph idx="1"/>
          </p:nvPr>
        </p:nvSpPr>
        <p:spPr>
          <a:xfrm>
            <a:off x="755650" y="2060575"/>
            <a:ext cx="7772400" cy="411480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zh-CN" smtClean="0"/>
              <a:t>1.</a:t>
            </a:r>
            <a:r>
              <a:rPr lang="zh-CN" altLang="en-US" smtClean="0"/>
              <a:t>错  </a:t>
            </a:r>
            <a:r>
              <a:rPr lang="en-US" altLang="zh-CN" smtClean="0"/>
              <a:t>2.</a:t>
            </a:r>
            <a:r>
              <a:rPr lang="zh-CN" altLang="en-US" smtClean="0"/>
              <a:t>对  </a:t>
            </a:r>
            <a:r>
              <a:rPr lang="en-US" altLang="zh-CN" smtClean="0"/>
              <a:t>3.</a:t>
            </a:r>
            <a:r>
              <a:rPr lang="zh-CN" altLang="en-US" smtClean="0"/>
              <a:t>错  </a:t>
            </a:r>
            <a:r>
              <a:rPr lang="en-US" altLang="zh-CN" smtClean="0"/>
              <a:t>4.</a:t>
            </a:r>
            <a:r>
              <a:rPr lang="zh-CN" altLang="en-US" smtClean="0"/>
              <a:t>对  </a:t>
            </a:r>
            <a:endParaRPr lang="en-US" altLang="zh-CN" smtClean="0"/>
          </a:p>
          <a:p>
            <a:pPr marL="0" indent="0">
              <a:buFont typeface="Wingdings" pitchFamily="2" charset="2"/>
              <a:buNone/>
            </a:pPr>
            <a:r>
              <a:rPr lang="en-US" altLang="zh-CN" smtClean="0"/>
              <a:t>5.</a:t>
            </a:r>
            <a:r>
              <a:rPr lang="zh-CN" altLang="en-US" smtClean="0"/>
              <a:t>错  </a:t>
            </a:r>
            <a:r>
              <a:rPr lang="en-US" altLang="zh-CN" smtClean="0"/>
              <a:t>6.</a:t>
            </a:r>
            <a:r>
              <a:rPr lang="zh-CN" altLang="en-US" smtClean="0"/>
              <a:t>对  </a:t>
            </a:r>
            <a:r>
              <a:rPr lang="en-US" altLang="zh-CN" smtClean="0"/>
              <a:t>7.</a:t>
            </a:r>
            <a:r>
              <a:rPr lang="zh-CN" altLang="en-US" smtClean="0"/>
              <a:t>错  </a:t>
            </a:r>
            <a:r>
              <a:rPr lang="en-US" altLang="zh-CN" smtClean="0"/>
              <a:t>8.</a:t>
            </a:r>
            <a:r>
              <a:rPr lang="zh-CN" altLang="en-US" smtClean="0"/>
              <a:t>对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Title 1"/>
          <p:cNvSpPr>
            <a:spLocks noGrp="1"/>
          </p:cNvSpPr>
          <p:nvPr>
            <p:ph type="title"/>
          </p:nvPr>
        </p:nvSpPr>
        <p:spPr>
          <a:xfrm>
            <a:off x="1042988" y="33338"/>
            <a:ext cx="8153400" cy="1163637"/>
          </a:xfrm>
        </p:spPr>
        <p:txBody>
          <a:bodyPr/>
          <a:lstStyle/>
          <a:p>
            <a:r>
              <a:rPr lang="zh-CN" altLang="en-US" smtClean="0"/>
              <a:t>四、给后面词语选择适当的位置</a:t>
            </a:r>
          </a:p>
        </p:txBody>
      </p:sp>
      <p:sp>
        <p:nvSpPr>
          <p:cNvPr id="88067" name="Content Placeholder 2"/>
          <p:cNvSpPr>
            <a:spLocks noGrp="1"/>
          </p:cNvSpPr>
          <p:nvPr>
            <p:ph idx="1"/>
          </p:nvPr>
        </p:nvSpPr>
        <p:spPr>
          <a:xfrm>
            <a:off x="395288" y="1844675"/>
            <a:ext cx="8748712" cy="411480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zh-CN" smtClean="0"/>
              <a:t>1.C   2.A  3.D   4.C   5.C   6.D   7.C   8.B</a:t>
            </a:r>
            <a:endParaRPr lang="zh-CN" alt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smtClean="0">
                <a:solidFill>
                  <a:schemeClr val="tx1"/>
                </a:solidFill>
              </a:rPr>
              <a:t>五、用指定词语完成对话：</a:t>
            </a:r>
          </a:p>
        </p:txBody>
      </p:sp>
      <p:sp>
        <p:nvSpPr>
          <p:cNvPr id="90115" name="内容占位符 2"/>
          <p:cNvSpPr>
            <a:spLocks noGrp="1"/>
          </p:cNvSpPr>
          <p:nvPr>
            <p:ph idx="1"/>
          </p:nvPr>
        </p:nvSpPr>
        <p:spPr>
          <a:xfrm>
            <a:off x="323850" y="1357313"/>
            <a:ext cx="8686800" cy="5167312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zh-CN" sz="2400" b="1" smtClean="0"/>
              <a:t>1</a:t>
            </a:r>
            <a:r>
              <a:rPr lang="zh-CN" altLang="en-US" sz="2400" b="1" smtClean="0"/>
              <a:t>．</a:t>
            </a:r>
            <a:r>
              <a:rPr lang="en-US" altLang="zh-CN" sz="2400" b="1" smtClean="0"/>
              <a:t>A</a:t>
            </a:r>
            <a:r>
              <a:rPr lang="zh-CN" altLang="en-US" sz="2400" b="1" smtClean="0"/>
              <a:t>：妈妈批评错了，他现在怎么样？</a:t>
            </a:r>
            <a:r>
              <a:rPr lang="en-US" altLang="zh-CN" sz="2400" b="1" smtClean="0"/>
              <a:t>             </a:t>
            </a:r>
            <a:r>
              <a:rPr lang="zh-CN" altLang="en-US" sz="2400" b="1" smtClean="0"/>
              <a:t>（暗暗</a:t>
            </a:r>
            <a:r>
              <a:rPr lang="en-US" altLang="zh-CN" sz="2400" b="1" smtClean="0"/>
              <a:t>  </a:t>
            </a:r>
            <a:r>
              <a:rPr lang="zh-CN" altLang="en-US" sz="2400" b="1" smtClean="0"/>
              <a:t>委屈）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400" b="1" smtClean="0"/>
              <a:t>       B: ___________________</a:t>
            </a:r>
            <a:r>
              <a:rPr lang="zh-CN" altLang="en-US" sz="2400" b="1" smtClean="0"/>
              <a:t>。</a:t>
            </a:r>
            <a:r>
              <a:rPr lang="en-US" altLang="zh-CN" sz="2400" b="1" smtClean="0"/>
              <a:t>                     </a:t>
            </a:r>
            <a:endParaRPr lang="zh-CN" altLang="en-US" sz="2400" b="1" smtClean="0"/>
          </a:p>
          <a:p>
            <a:pPr marL="0" indent="0">
              <a:buFont typeface="Wingdings" pitchFamily="2" charset="2"/>
              <a:buNone/>
            </a:pPr>
            <a:r>
              <a:rPr lang="en-US" altLang="zh-CN" sz="2400" b="1" smtClean="0"/>
              <a:t>2</a:t>
            </a:r>
            <a:r>
              <a:rPr lang="zh-CN" altLang="en-US" sz="2400" b="1" smtClean="0"/>
              <a:t>．</a:t>
            </a:r>
            <a:r>
              <a:rPr lang="en-US" altLang="zh-CN" sz="2400" b="1" smtClean="0"/>
              <a:t>A</a:t>
            </a:r>
            <a:r>
              <a:rPr lang="zh-CN" altLang="en-US" sz="2400" b="1" smtClean="0"/>
              <a:t>：你觉得我这个计划怎么样？</a:t>
            </a:r>
            <a:r>
              <a:rPr lang="en-US" altLang="zh-CN" sz="2400" b="1" smtClean="0"/>
              <a:t>                      </a:t>
            </a:r>
            <a:r>
              <a:rPr lang="zh-CN" altLang="en-US" sz="2400" b="1" smtClean="0"/>
              <a:t>（按</a:t>
            </a:r>
            <a:r>
              <a:rPr lang="en-US" altLang="zh-CN" sz="2400" b="1" smtClean="0"/>
              <a:t>  </a:t>
            </a:r>
            <a:r>
              <a:rPr lang="zh-CN" altLang="en-US" sz="2400" b="1" smtClean="0"/>
              <a:t>面临）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400" b="1" smtClean="0"/>
              <a:t>       B</a:t>
            </a:r>
            <a:r>
              <a:rPr lang="zh-CN" altLang="en-US" sz="2400" b="1" smtClean="0"/>
              <a:t>：</a:t>
            </a:r>
            <a:r>
              <a:rPr lang="en-US" altLang="zh-CN" sz="2400" b="1" smtClean="0"/>
              <a:t>__________________________________</a:t>
            </a:r>
            <a:r>
              <a:rPr lang="zh-CN" altLang="en-US" sz="2400" b="1" smtClean="0"/>
              <a:t>。</a:t>
            </a:r>
            <a:r>
              <a:rPr lang="en-US" altLang="zh-CN" sz="2400" b="1" smtClean="0"/>
              <a:t>                </a:t>
            </a:r>
            <a:endParaRPr lang="zh-CN" altLang="en-US" sz="2400" b="1" smtClean="0"/>
          </a:p>
          <a:p>
            <a:pPr marL="0" indent="0">
              <a:buFont typeface="Wingdings" pitchFamily="2" charset="2"/>
              <a:buNone/>
            </a:pPr>
            <a:r>
              <a:rPr lang="en-US" altLang="zh-CN" sz="2400" b="1" smtClean="0"/>
              <a:t>3</a:t>
            </a:r>
            <a:r>
              <a:rPr lang="zh-CN" altLang="en-US" sz="2400" b="1" smtClean="0"/>
              <a:t>．</a:t>
            </a:r>
            <a:r>
              <a:rPr lang="en-US" altLang="zh-CN" sz="2400" b="1" smtClean="0"/>
              <a:t>A: </a:t>
            </a:r>
            <a:r>
              <a:rPr lang="zh-CN" altLang="en-US" sz="2400" b="1" smtClean="0"/>
              <a:t>他们之间的关系好点儿了吗？</a:t>
            </a:r>
            <a:r>
              <a:rPr lang="en-US" altLang="zh-CN" sz="2400" b="1" smtClean="0"/>
              <a:t>                </a:t>
            </a:r>
            <a:r>
              <a:rPr lang="zh-CN" altLang="en-US" sz="2400" b="1" smtClean="0"/>
              <a:t>（依然</a:t>
            </a:r>
            <a:r>
              <a:rPr lang="en-US" altLang="zh-CN" sz="2400" b="1" smtClean="0"/>
              <a:t>  </a:t>
            </a:r>
            <a:r>
              <a:rPr lang="zh-CN" altLang="en-US" sz="2400" b="1" smtClean="0"/>
              <a:t>别扭）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400" b="1" smtClean="0"/>
              <a:t>       B</a:t>
            </a:r>
            <a:r>
              <a:rPr lang="zh-CN" altLang="en-US" sz="2400" b="1" smtClean="0"/>
              <a:t>：</a:t>
            </a:r>
            <a:r>
              <a:rPr lang="en-US" altLang="zh-CN" sz="2400" b="1" smtClean="0"/>
              <a:t>___________________________________</a:t>
            </a:r>
            <a:r>
              <a:rPr lang="zh-CN" altLang="en-US" sz="2400" b="1" smtClean="0"/>
              <a:t>。</a:t>
            </a:r>
            <a:r>
              <a:rPr lang="en-US" altLang="zh-CN" sz="2400" b="1" smtClean="0"/>
              <a:t>    </a:t>
            </a:r>
            <a:endParaRPr lang="zh-CN" altLang="en-US" sz="2400" b="1" smtClean="0"/>
          </a:p>
          <a:p>
            <a:pPr marL="0" indent="0">
              <a:buFont typeface="Wingdings" pitchFamily="2" charset="2"/>
              <a:buNone/>
            </a:pPr>
            <a:r>
              <a:rPr lang="en-US" altLang="zh-CN" sz="2400" b="1" smtClean="0"/>
              <a:t>4</a:t>
            </a:r>
            <a:r>
              <a:rPr lang="zh-CN" altLang="en-US" sz="2400" b="1" smtClean="0"/>
              <a:t>．</a:t>
            </a:r>
            <a:r>
              <a:rPr lang="en-US" altLang="zh-CN" sz="2400" b="1" smtClean="0"/>
              <a:t>A</a:t>
            </a:r>
            <a:r>
              <a:rPr lang="zh-CN" altLang="en-US" sz="2400" b="1" smtClean="0"/>
              <a:t>：她考试及格了吗？好像三次不及格就不能在这儿学下去了吧？</a:t>
            </a:r>
            <a:r>
              <a:rPr lang="en-US" altLang="zh-CN" sz="2400" b="1" smtClean="0"/>
              <a:t>                                                    </a:t>
            </a:r>
            <a:r>
              <a:rPr lang="zh-CN" altLang="en-US" sz="2400" b="1" smtClean="0"/>
              <a:t>（依然</a:t>
            </a:r>
            <a:r>
              <a:rPr lang="en-US" altLang="zh-CN" sz="2400" b="1" smtClean="0"/>
              <a:t>  </a:t>
            </a:r>
            <a:r>
              <a:rPr lang="zh-CN" altLang="en-US" sz="2400" b="1" smtClean="0"/>
              <a:t>以至于）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400" b="1" smtClean="0"/>
              <a:t>       B</a:t>
            </a:r>
            <a:r>
              <a:rPr lang="zh-CN" altLang="en-US" sz="2400" b="1" smtClean="0"/>
              <a:t>：</a:t>
            </a:r>
            <a:r>
              <a:rPr lang="en-US" altLang="zh-CN" sz="2400" b="1" smtClean="0"/>
              <a:t>_________________________________</a:t>
            </a:r>
            <a:r>
              <a:rPr lang="zh-CN" altLang="en-US" sz="2400" b="1" smtClean="0"/>
              <a:t>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400" b="1" smtClean="0"/>
              <a:t>5</a:t>
            </a:r>
            <a:r>
              <a:rPr lang="zh-CN" altLang="en-US" sz="2400" b="1" smtClean="0"/>
              <a:t>．</a:t>
            </a:r>
            <a:r>
              <a:rPr lang="en-US" altLang="zh-CN" sz="2400" b="1" smtClean="0"/>
              <a:t>A</a:t>
            </a:r>
            <a:r>
              <a:rPr lang="zh-CN" altLang="en-US" sz="2400" b="1" smtClean="0"/>
              <a:t>：他今天怎么一个劲儿地提小丽</a:t>
            </a:r>
            <a:r>
              <a:rPr lang="en-US" altLang="zh-CN" sz="2400" b="1" smtClean="0"/>
              <a:t>? </a:t>
            </a:r>
            <a:r>
              <a:rPr lang="zh-CN" altLang="en-US" sz="2400" b="1" smtClean="0"/>
              <a:t>（由于</a:t>
            </a:r>
            <a:r>
              <a:rPr lang="en-US" altLang="zh-CN" sz="2400" b="1" smtClean="0"/>
              <a:t>  ……</a:t>
            </a:r>
            <a:r>
              <a:rPr lang="zh-CN" altLang="en-US" sz="2400" b="1" smtClean="0"/>
              <a:t>长</a:t>
            </a:r>
            <a:r>
              <a:rPr lang="en-US" altLang="zh-CN" sz="2400" b="1" smtClean="0"/>
              <a:t>……</a:t>
            </a:r>
            <a:r>
              <a:rPr lang="zh-CN" altLang="en-US" sz="2400" b="1" smtClean="0"/>
              <a:t>短）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400" b="1" smtClean="0"/>
              <a:t>      B</a:t>
            </a:r>
            <a:r>
              <a:rPr lang="zh-CN" altLang="en-US" sz="2400" b="1" smtClean="0"/>
              <a:t>：</a:t>
            </a:r>
            <a:r>
              <a:rPr lang="en-US" altLang="zh-CN" sz="2400" b="1" smtClean="0"/>
              <a:t>________________________________</a:t>
            </a:r>
            <a:r>
              <a:rPr lang="zh-CN" altLang="en-US" sz="2400" b="1" smtClean="0"/>
              <a:t>。 </a:t>
            </a: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1503363" y="1711325"/>
            <a:ext cx="3429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400" b="1">
                <a:solidFill>
                  <a:srgbClr val="0000FF"/>
                </a:solidFill>
              </a:rPr>
              <a:t>他暗暗感到委屈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1468438" y="2640013"/>
            <a:ext cx="71453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400" b="1">
                <a:solidFill>
                  <a:srgbClr val="0000FF"/>
                </a:solidFill>
              </a:rPr>
              <a:t>按这个计划做，我们将面临很大的危险</a:t>
            </a: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1468438" y="3500438"/>
            <a:ext cx="59309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400" b="1">
                <a:solidFill>
                  <a:srgbClr val="0000FF"/>
                </a:solidFill>
              </a:rPr>
              <a:t>他们之间的关系依然别别扭扭的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1468438" y="4724400"/>
            <a:ext cx="75025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400" b="1">
                <a:solidFill>
                  <a:srgbClr val="0000FF"/>
                </a:solidFill>
              </a:rPr>
              <a:t>她依然没及格，以至于不能在这儿学下去了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468438" y="5630863"/>
            <a:ext cx="82169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400" b="1">
                <a:solidFill>
                  <a:srgbClr val="0000FF"/>
                </a:solidFill>
              </a:rPr>
              <a:t>由于他爱上了小丽，所以总是小丽长小丽短的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1" grpId="0"/>
      <p:bldP spid="26" grpId="0"/>
      <p:bldP spid="2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smtClean="0"/>
              <a:t>六、连词成句</a:t>
            </a:r>
          </a:p>
        </p:txBody>
      </p:sp>
      <p:sp>
        <p:nvSpPr>
          <p:cNvPr id="91139" name="Content Placeholder 2"/>
          <p:cNvSpPr>
            <a:spLocks noGrp="1"/>
          </p:cNvSpPr>
          <p:nvPr>
            <p:ph idx="1"/>
          </p:nvPr>
        </p:nvSpPr>
        <p:spPr>
          <a:xfrm>
            <a:off x="250825" y="1484313"/>
            <a:ext cx="9001125" cy="525780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1. </a:t>
            </a:r>
            <a:r>
              <a:rPr lang="zh-CN" altLang="en-US" sz="2800" b="1" smtClean="0"/>
              <a:t>经济问题　</a:t>
            </a:r>
            <a:r>
              <a:rPr lang="zh-CN" altLang="en-US" sz="2800" b="1" smtClean="0">
                <a:solidFill>
                  <a:srgbClr val="FF0000"/>
                </a:solidFill>
              </a:rPr>
              <a:t>由于</a:t>
            </a:r>
            <a:r>
              <a:rPr lang="zh-CN" altLang="en-US" sz="2800" b="1" smtClean="0"/>
              <a:t>　的　形势　这家　</a:t>
            </a:r>
            <a:r>
              <a:rPr lang="zh-CN" altLang="en-US" sz="2800" b="1" smtClean="0">
                <a:solidFill>
                  <a:srgbClr val="FF0000"/>
                </a:solidFill>
              </a:rPr>
              <a:t>面临</a:t>
            </a:r>
            <a:r>
              <a:rPr lang="zh-CN" altLang="en-US" sz="2800" b="1" smtClean="0"/>
              <a:t>　着　公司　严峻　</a:t>
            </a:r>
            <a:r>
              <a:rPr lang="zh-CN" altLang="en-US" sz="2800" b="1" smtClean="0">
                <a:solidFill>
                  <a:srgbClr val="FF0000"/>
                </a:solidFill>
              </a:rPr>
              <a:t>出现</a:t>
            </a:r>
          </a:p>
          <a:p>
            <a:pPr marL="0" indent="0">
              <a:buFont typeface="Wingdings" pitchFamily="2" charset="2"/>
              <a:buNone/>
            </a:pPr>
            <a:r>
              <a:rPr lang="zh-CN" altLang="en-US" sz="2800" b="1" smtClean="0"/>
              <a:t>　　　　　　　　　　　　　　　　　　　　　　　　　　　　　　　　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2. </a:t>
            </a:r>
            <a:r>
              <a:rPr lang="zh-CN" altLang="en-US" sz="2800" b="1" smtClean="0"/>
              <a:t>别　</a:t>
            </a:r>
            <a:r>
              <a:rPr lang="en-US" altLang="zh-CN" sz="2800" b="1" smtClean="0"/>
              <a:t>……</a:t>
            </a:r>
            <a:r>
              <a:rPr lang="zh-CN" altLang="en-US" sz="2800" b="1" smtClean="0"/>
              <a:t>长</a:t>
            </a:r>
            <a:r>
              <a:rPr lang="en-US" altLang="zh-CN" sz="2800" b="1" smtClean="0"/>
              <a:t>……</a:t>
            </a:r>
            <a:r>
              <a:rPr lang="zh-CN" altLang="en-US" sz="2800" b="1" smtClean="0"/>
              <a:t>短　说个没完　你　东家　地　西家</a:t>
            </a:r>
          </a:p>
          <a:p>
            <a:pPr marL="0" indent="0">
              <a:buFont typeface="Wingdings" pitchFamily="2" charset="2"/>
              <a:buNone/>
            </a:pPr>
            <a:r>
              <a:rPr lang="zh-CN" altLang="en-US" sz="2800" b="1" smtClean="0"/>
              <a:t>　　　　　　　　　　　　　　　　　　　　　　　　　　　　　　　　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3. </a:t>
            </a:r>
            <a:r>
              <a:rPr lang="zh-CN" altLang="en-US" sz="2800" b="1" smtClean="0"/>
              <a:t>疾病　一度　曾经　信心　严重　失去　的　她　</a:t>
            </a:r>
            <a:r>
              <a:rPr lang="zh-CN" altLang="en-US" sz="2800" b="1" smtClean="0">
                <a:solidFill>
                  <a:srgbClr val="FF0000"/>
                </a:solidFill>
              </a:rPr>
              <a:t>让</a:t>
            </a:r>
            <a:r>
              <a:rPr lang="zh-CN" altLang="en-US" sz="2800" b="1" smtClean="0"/>
              <a:t>　了</a:t>
            </a:r>
          </a:p>
          <a:p>
            <a:pPr marL="0" indent="0">
              <a:buFont typeface="Wingdings" pitchFamily="2" charset="2"/>
              <a:buNone/>
            </a:pPr>
            <a:r>
              <a:rPr lang="zh-CN" altLang="en-US" sz="2800" b="1" smtClean="0"/>
              <a:t>　　　　　　　　　　　　　　　　　　　　　　　　　　　　　　　　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4. </a:t>
            </a:r>
            <a:r>
              <a:rPr lang="zh-CN" altLang="en-US" sz="2800" b="1" smtClean="0"/>
              <a:t>依然　他　他　</a:t>
            </a:r>
            <a:r>
              <a:rPr lang="zh-CN" altLang="en-US" sz="2800" b="1" smtClean="0">
                <a:solidFill>
                  <a:srgbClr val="FF0000"/>
                </a:solidFill>
              </a:rPr>
              <a:t>劝</a:t>
            </a:r>
            <a:r>
              <a:rPr lang="zh-CN" altLang="en-US" sz="2800" b="1" smtClean="0"/>
              <a:t>　</a:t>
            </a:r>
            <a:r>
              <a:rPr lang="zh-CN" altLang="en-US" sz="2800" b="1" smtClean="0">
                <a:solidFill>
                  <a:srgbClr val="FF0000"/>
                </a:solidFill>
              </a:rPr>
              <a:t>相信</a:t>
            </a:r>
            <a:r>
              <a:rPr lang="zh-CN" altLang="en-US" sz="2800" b="1" smtClean="0"/>
              <a:t>　一个劲儿　地　谣言　的　网上　我们　</a:t>
            </a:r>
            <a:r>
              <a:rPr lang="zh-CN" altLang="en-US" sz="2800" b="1" smtClean="0">
                <a:solidFill>
                  <a:srgbClr val="FF0000"/>
                </a:solidFill>
              </a:rPr>
              <a:t>可</a:t>
            </a:r>
          </a:p>
          <a:p>
            <a:pPr marL="0" indent="0">
              <a:buFont typeface="Wingdings" pitchFamily="2" charset="2"/>
              <a:buNone/>
            </a:pPr>
            <a:r>
              <a:rPr lang="zh-CN" altLang="en-US" sz="2800" b="1" smtClean="0"/>
              <a:t>　　　　　　　　　　　　　　　　　　　　　　　　　　　　　　　　　　　　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611188" y="2420938"/>
            <a:ext cx="83883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000" b="1">
                <a:solidFill>
                  <a:srgbClr val="FF0000"/>
                </a:solidFill>
              </a:rPr>
              <a:t>由于出现</a:t>
            </a:r>
            <a:r>
              <a:rPr lang="zh-CN" altLang="en-US" sz="2000" b="1">
                <a:solidFill>
                  <a:srgbClr val="0000FF"/>
                </a:solidFill>
              </a:rPr>
              <a:t>经济问题，这家公司</a:t>
            </a:r>
            <a:r>
              <a:rPr lang="zh-CN" altLang="en-US" sz="2000" b="1">
                <a:solidFill>
                  <a:srgbClr val="FF0000"/>
                </a:solidFill>
              </a:rPr>
              <a:t>面临</a:t>
            </a:r>
            <a:r>
              <a:rPr lang="zh-CN" altLang="en-US" sz="2000" b="1">
                <a:solidFill>
                  <a:srgbClr val="0000FF"/>
                </a:solidFill>
              </a:rPr>
              <a:t>着严峻的形势。</a:t>
            </a:r>
            <a:r>
              <a:rPr lang="en-US" altLang="zh-CN" sz="2000" b="1">
                <a:solidFill>
                  <a:srgbClr val="0000FF"/>
                </a:solidFill>
              </a:rPr>
              <a:t>//</a:t>
            </a:r>
            <a:r>
              <a:rPr lang="zh-CN" altLang="en-US" sz="2000" b="1">
                <a:solidFill>
                  <a:srgbClr val="0000FF"/>
                </a:solidFill>
              </a:rPr>
              <a:t>由于严峻形势的出现，这家公司面临着经济问题。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11188" y="3471863"/>
            <a:ext cx="705643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400" b="1">
                <a:solidFill>
                  <a:srgbClr val="0000FF"/>
                </a:solidFill>
              </a:rPr>
              <a:t>你别东家长西家短地说个没完。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611188" y="4767263"/>
            <a:ext cx="70564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400" b="1">
                <a:solidFill>
                  <a:srgbClr val="0000FF"/>
                </a:solidFill>
              </a:rPr>
              <a:t>严重的疾病曾经一度</a:t>
            </a:r>
            <a:r>
              <a:rPr lang="zh-CN" altLang="en-US" sz="2400" b="1">
                <a:solidFill>
                  <a:srgbClr val="FF0000"/>
                </a:solidFill>
              </a:rPr>
              <a:t>让</a:t>
            </a:r>
            <a:r>
              <a:rPr lang="zh-CN" altLang="en-US" sz="2400" b="1">
                <a:solidFill>
                  <a:srgbClr val="0000FF"/>
                </a:solidFill>
              </a:rPr>
              <a:t>她失去了信心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611188" y="6308725"/>
            <a:ext cx="70564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400" b="1">
                <a:solidFill>
                  <a:srgbClr val="0000FF"/>
                </a:solidFill>
              </a:rPr>
              <a:t>我们一个劲儿地</a:t>
            </a:r>
            <a:r>
              <a:rPr lang="zh-CN" altLang="en-US" sz="2400" b="1">
                <a:solidFill>
                  <a:srgbClr val="FF0000"/>
                </a:solidFill>
              </a:rPr>
              <a:t>劝</a:t>
            </a:r>
            <a:r>
              <a:rPr lang="zh-CN" altLang="en-US" sz="2400" b="1">
                <a:solidFill>
                  <a:srgbClr val="0000FF"/>
                </a:solidFill>
              </a:rPr>
              <a:t>他，</a:t>
            </a:r>
            <a:r>
              <a:rPr lang="zh-CN" altLang="en-US" sz="2400" b="1">
                <a:solidFill>
                  <a:srgbClr val="FF0000"/>
                </a:solidFill>
              </a:rPr>
              <a:t>可</a:t>
            </a:r>
            <a:r>
              <a:rPr lang="zh-CN" altLang="en-US" sz="2400" b="1">
                <a:solidFill>
                  <a:srgbClr val="0000FF"/>
                </a:solidFill>
              </a:rPr>
              <a:t>他依然</a:t>
            </a:r>
            <a:r>
              <a:rPr lang="zh-CN" altLang="en-US" sz="2400" b="1">
                <a:solidFill>
                  <a:srgbClr val="FF0000"/>
                </a:solidFill>
              </a:rPr>
              <a:t>相信</a:t>
            </a:r>
            <a:r>
              <a:rPr lang="zh-CN" altLang="en-US" sz="2400" b="1">
                <a:solidFill>
                  <a:srgbClr val="0000FF"/>
                </a:solidFill>
              </a:rPr>
              <a:t>网上的谣言。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</p:bldLst>
  </p:timing>
</p:sld>
</file>

<file path=ppt/theme/theme1.xml><?xml version="1.0" encoding="utf-8"?>
<a:theme xmlns:a="http://schemas.openxmlformats.org/drawingml/2006/main" name="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1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13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14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4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5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5.xml><?xml version="1.0" encoding="utf-8"?>
<a:theme xmlns:a="http://schemas.openxmlformats.org/drawingml/2006/main" name="6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6.xml><?xml version="1.0" encoding="utf-8"?>
<a:theme xmlns:a="http://schemas.openxmlformats.org/drawingml/2006/main" name="15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7.xml><?xml version="1.0" encoding="utf-8"?>
<a:theme xmlns:a="http://schemas.openxmlformats.org/drawingml/2006/main" name="17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8.xml><?xml version="1.0" encoding="utf-8"?>
<a:theme xmlns:a="http://schemas.openxmlformats.org/drawingml/2006/main" name="2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9.xml><?xml version="1.0" encoding="utf-8"?>
<a:theme xmlns:a="http://schemas.openxmlformats.org/drawingml/2006/main" name="18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0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9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3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7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8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10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1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（2）坐在时光上ppt1</Template>
  <TotalTime>8725</TotalTime>
  <Words>846</Words>
  <Application>Microsoft Office PowerPoint</Application>
  <PresentationFormat>全屏显示(4:3)</PresentationFormat>
  <Paragraphs>112</Paragraphs>
  <Slides>14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19</vt:i4>
      </vt:variant>
      <vt:variant>
        <vt:lpstr>幻灯片标题</vt:lpstr>
      </vt:variant>
      <vt:variant>
        <vt:i4>14</vt:i4>
      </vt:variant>
    </vt:vector>
  </HeadingPairs>
  <TitlesOfParts>
    <vt:vector size="40" baseType="lpstr">
      <vt:lpstr>Tahoma</vt:lpstr>
      <vt:lpstr>宋体</vt:lpstr>
      <vt:lpstr>Arial</vt:lpstr>
      <vt:lpstr>Wingdings</vt:lpstr>
      <vt:lpstr>Calibri</vt:lpstr>
      <vt:lpstr>楷体_GB2312</vt:lpstr>
      <vt:lpstr>楷体</vt:lpstr>
      <vt:lpstr>Blends</vt:lpstr>
      <vt:lpstr>1_Blends</vt:lpstr>
      <vt:lpstr>2_Blends</vt:lpstr>
      <vt:lpstr>9_Blends</vt:lpstr>
      <vt:lpstr>3_Blends</vt:lpstr>
      <vt:lpstr>7_Blends</vt:lpstr>
      <vt:lpstr>8_Blends</vt:lpstr>
      <vt:lpstr>10_Blends</vt:lpstr>
      <vt:lpstr>11_Blends</vt:lpstr>
      <vt:lpstr>12_Blends</vt:lpstr>
      <vt:lpstr>13_Blends</vt:lpstr>
      <vt:lpstr>14_Blends</vt:lpstr>
      <vt:lpstr>4_Blends</vt:lpstr>
      <vt:lpstr>5_Blends</vt:lpstr>
      <vt:lpstr>6_Blends</vt:lpstr>
      <vt:lpstr>15_Blends</vt:lpstr>
      <vt:lpstr>17_Blends</vt:lpstr>
      <vt:lpstr>21_Blends</vt:lpstr>
      <vt:lpstr>18_Blends</vt:lpstr>
      <vt:lpstr>PowerPoint 演示文稿</vt:lpstr>
      <vt:lpstr>扩展阅读</vt:lpstr>
      <vt:lpstr>扩展阅读</vt:lpstr>
      <vt:lpstr>一、词语搭配</vt:lpstr>
      <vt:lpstr>二、选词填空</vt:lpstr>
      <vt:lpstr>三、判断对错</vt:lpstr>
      <vt:lpstr>四、给后面词语选择适当的位置</vt:lpstr>
      <vt:lpstr>五、用指定词语完成对话：</vt:lpstr>
      <vt:lpstr>六、连词成句</vt:lpstr>
      <vt:lpstr>六、连词成句</vt:lpstr>
      <vt:lpstr>比较：冷静/平静/安静</vt:lpstr>
      <vt:lpstr>比较：安静、平静、冷静</vt:lpstr>
      <vt:lpstr>作业：</vt:lpstr>
      <vt:lpstr>预习：19《甜甜的三次租房故事》</vt:lpstr>
    </vt:vector>
  </TitlesOfParts>
  <Company>WWW.YlmF.CoM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第六课</dc:title>
  <dc:creator>雨林木风</dc:creator>
  <cp:lastModifiedBy>N</cp:lastModifiedBy>
  <cp:revision>456</cp:revision>
  <dcterms:created xsi:type="dcterms:W3CDTF">2011-10-16T07:10:07Z</dcterms:created>
  <dcterms:modified xsi:type="dcterms:W3CDTF">2015-05-25T06:34:53Z</dcterms:modified>
</cp:coreProperties>
</file>