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E6"/>
    <a:srgbClr val="FBFDA1"/>
    <a:srgbClr val="F9F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3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4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0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5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6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8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4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24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4D1"/>
            </a:gs>
            <a:gs pos="0">
              <a:schemeClr val="accent4">
                <a:lumMod val="5000"/>
                <a:lumOff val="95000"/>
              </a:schemeClr>
            </a:gs>
            <a:gs pos="0">
              <a:srgbClr val="F9FC7C"/>
            </a:gs>
            <a:gs pos="25000">
              <a:srgbClr val="FBFDA1"/>
            </a:gs>
            <a:gs pos="58000">
              <a:srgbClr val="FDFE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9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İdrar</a:t>
            </a:r>
            <a:r>
              <a:rPr lang="en-US" dirty="0" smtClean="0"/>
              <a:t> </a:t>
            </a:r>
            <a:r>
              <a:rPr lang="en-US" dirty="0" err="1" smtClean="0"/>
              <a:t>Analizleri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9827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 err="1" smtClean="0">
                <a:cs typeface="Times New Roman" panose="02020603050405020304" pitchFamily="18" charset="0"/>
              </a:rPr>
              <a:t>İdrar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analizleri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özellikle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endokrin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ve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böbrek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patolojilerinde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önemli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olmakla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beraber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karaciğer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detoksifikasyon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seviyesi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ilaç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metabolizması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gibi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amaçlarla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da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klinik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öneme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sahiptir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altLang="en-US" sz="2400" dirty="0" err="1" smtClean="0">
                <a:cs typeface="Times New Roman" panose="02020603050405020304" pitchFamily="18" charset="0"/>
              </a:rPr>
              <a:t>Analizler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Genel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Olarak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</a:t>
            </a:r>
            <a:endParaRPr lang="en-US" altLang="en-US" sz="2400" dirty="0" smtClean="0">
              <a:cs typeface="Times New Roman" panose="02020603050405020304" pitchFamily="18" charset="0"/>
            </a:endParaRPr>
          </a:p>
          <a:p>
            <a:r>
              <a:rPr lang="tr-TR" altLang="en-US" sz="2400" dirty="0" smtClean="0">
                <a:cs typeface="Times New Roman" panose="02020603050405020304" pitchFamily="18" charset="0"/>
              </a:rPr>
              <a:t>İdrarın fiziksel özelliklerinin</a:t>
            </a:r>
            <a:r>
              <a:rPr lang="tr-TR" altLang="en-US" sz="2400" dirty="0" smtClean="0"/>
              <a:t> 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incelenmesi</a:t>
            </a:r>
            <a:r>
              <a:rPr lang="tr-TR" altLang="en-US" sz="2400" dirty="0" smtClean="0"/>
              <a:t> (renk, </a:t>
            </a:r>
            <a:r>
              <a:rPr lang="tr-TR" altLang="en-US" sz="2400" dirty="0" err="1" smtClean="0"/>
              <a:t>turbidite</a:t>
            </a:r>
            <a:r>
              <a:rPr lang="tr-TR" altLang="en-US" sz="2400" dirty="0" smtClean="0"/>
              <a:t>, koku, kıvam, volüm, </a:t>
            </a:r>
            <a:r>
              <a:rPr lang="tr-TR" altLang="en-US" sz="2400" dirty="0" err="1" smtClean="0"/>
              <a:t>dansite</a:t>
            </a:r>
            <a:r>
              <a:rPr lang="tr-TR" altLang="en-US" sz="2400" dirty="0" smtClean="0"/>
              <a:t>, </a:t>
            </a:r>
            <a:r>
              <a:rPr lang="tr-TR" altLang="en-US" sz="2400" dirty="0" err="1" smtClean="0"/>
              <a:t>pH</a:t>
            </a:r>
            <a:r>
              <a:rPr lang="tr-TR" altLang="en-US" sz="2400" dirty="0" smtClean="0"/>
              <a:t>)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</a:t>
            </a:r>
            <a:endParaRPr lang="tr-TR" altLang="en-US" sz="2400" dirty="0" smtClean="0"/>
          </a:p>
          <a:p>
            <a:r>
              <a:rPr lang="tr-TR" altLang="en-US" sz="2400" dirty="0" smtClean="0">
                <a:cs typeface="Times New Roman" panose="02020603050405020304" pitchFamily="18" charset="0"/>
              </a:rPr>
              <a:t>İdrarda protein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Glukoz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ve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bir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kimyasal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madden (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ilaç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ilaç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metabolite vs)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aranması</a:t>
            </a:r>
            <a:r>
              <a:rPr lang="tr-TR" altLang="en-US" sz="2400" dirty="0" smtClean="0"/>
              <a:t> </a:t>
            </a:r>
          </a:p>
          <a:p>
            <a:r>
              <a:rPr lang="tr-TR" altLang="en-US" sz="2400" dirty="0" smtClean="0">
                <a:cs typeface="Times New Roman" panose="02020603050405020304" pitchFamily="18" charset="0"/>
              </a:rPr>
              <a:t>İdrar </a:t>
            </a:r>
            <a:r>
              <a:rPr lang="tr-TR" altLang="en-US" sz="2400" dirty="0" err="1" smtClean="0">
                <a:cs typeface="Times New Roman" panose="02020603050405020304" pitchFamily="18" charset="0"/>
              </a:rPr>
              <a:t>sedimentinin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</a:t>
            </a:r>
            <a:r>
              <a:rPr lang="tr-TR" altLang="en-US" sz="2400" dirty="0" err="1" smtClean="0">
                <a:cs typeface="Times New Roman" panose="02020603050405020304" pitchFamily="18" charset="0"/>
              </a:rPr>
              <a:t>mikroskopik</a:t>
            </a:r>
            <a:r>
              <a:rPr lang="tr-TR" altLang="en-US" sz="2400" dirty="0" smtClean="0">
                <a:cs typeface="Times New Roman" panose="02020603050405020304" pitchFamily="18" charset="0"/>
              </a:rPr>
              <a:t> incelenmesi</a:t>
            </a:r>
            <a:r>
              <a:rPr lang="tr-TR" altLang="en-US" sz="2400" dirty="0" smtClean="0"/>
              <a:t> </a:t>
            </a:r>
            <a:endParaRPr lang="en-US" altLang="en-US" sz="2400" dirty="0" smtClean="0"/>
          </a:p>
          <a:p>
            <a:endParaRPr lang="tr-TR" alt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14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68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İdrar Analizleri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Reviewer-x</dc:creator>
  <cp:lastModifiedBy>Reviewer-x</cp:lastModifiedBy>
  <cp:revision>16</cp:revision>
  <dcterms:created xsi:type="dcterms:W3CDTF">2018-02-20T12:59:27Z</dcterms:created>
  <dcterms:modified xsi:type="dcterms:W3CDTF">2018-02-20T16:03:08Z</dcterms:modified>
</cp:coreProperties>
</file>