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98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51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57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13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34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34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54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11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9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01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20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C577-BAF1-4EC5-A3DA-8807FD0A622A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EEBD-C1B1-4D83-A805-73A66A2C7F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29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Doğa Bilimleri- Sosyal/Beşeri Bilimler </a:t>
            </a:r>
          </a:p>
          <a:p>
            <a:endParaRPr lang="tr-TR" dirty="0" smtClean="0"/>
          </a:p>
          <a:p>
            <a:r>
              <a:rPr lang="tr-TR" dirty="0" err="1" smtClean="0"/>
              <a:t>Malinowski</a:t>
            </a:r>
            <a:r>
              <a:rPr lang="tr-TR" dirty="0" smtClean="0"/>
              <a:t>- İşlevselcilik</a:t>
            </a:r>
          </a:p>
          <a:p>
            <a:endParaRPr lang="tr-TR" dirty="0" smtClean="0"/>
          </a:p>
          <a:p>
            <a:r>
              <a:rPr lang="tr-TR" dirty="0" err="1" smtClean="0"/>
              <a:t>Radcliffe</a:t>
            </a:r>
            <a:r>
              <a:rPr lang="tr-TR" dirty="0" smtClean="0"/>
              <a:t> Brown – Etnoloji, Etnografya, Sosyal Antropoloji </a:t>
            </a:r>
          </a:p>
          <a:p>
            <a:endParaRPr lang="tr-TR" dirty="0" smtClean="0"/>
          </a:p>
          <a:p>
            <a:r>
              <a:rPr lang="tr-TR" dirty="0" err="1" smtClean="0"/>
              <a:t>Durkheim</a:t>
            </a:r>
            <a:r>
              <a:rPr lang="tr-TR" dirty="0" smtClean="0"/>
              <a:t> ve </a:t>
            </a:r>
            <a:r>
              <a:rPr lang="tr-TR" dirty="0" err="1" smtClean="0"/>
              <a:t>Comte</a:t>
            </a:r>
            <a:r>
              <a:rPr lang="tr-TR" dirty="0" smtClean="0"/>
              <a:t>: Sosyoloji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549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Etnografya: Bir kuramdan fazlası…</a:t>
            </a:r>
          </a:p>
          <a:p>
            <a:endParaRPr lang="tr-TR" dirty="0" smtClean="0"/>
          </a:p>
          <a:p>
            <a:r>
              <a:rPr lang="tr-TR" dirty="0" smtClean="0"/>
              <a:t>Ötekinin dünyasına katılmak, bir bilim disiplini…</a:t>
            </a:r>
          </a:p>
          <a:p>
            <a:endParaRPr lang="tr-TR" dirty="0" smtClean="0"/>
          </a:p>
          <a:p>
            <a:r>
              <a:rPr lang="tr-TR" dirty="0" smtClean="0"/>
              <a:t>20. yy. tartışmaları…</a:t>
            </a:r>
          </a:p>
          <a:p>
            <a:r>
              <a:rPr lang="tr-TR" dirty="0" smtClean="0"/>
              <a:t>Yerlinin Bakışını Kavramak: </a:t>
            </a:r>
            <a:r>
              <a:rPr lang="tr-TR" dirty="0" err="1" smtClean="0">
                <a:solidFill>
                  <a:srgbClr val="FF0000"/>
                </a:solidFill>
              </a:rPr>
              <a:t>Clifford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Geertz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u="sng" dirty="0" smtClean="0">
                <a:solidFill>
                  <a:srgbClr val="FF0000"/>
                </a:solidFill>
              </a:rPr>
              <a:t>Yorumcu/</a:t>
            </a:r>
            <a:r>
              <a:rPr lang="tr-TR" u="sng" dirty="0" err="1" smtClean="0">
                <a:solidFill>
                  <a:srgbClr val="FF0000"/>
                </a:solidFill>
              </a:rPr>
              <a:t>yorumsamacı</a:t>
            </a:r>
            <a:r>
              <a:rPr lang="tr-TR" u="sng" dirty="0" smtClean="0">
                <a:solidFill>
                  <a:srgbClr val="FF0000"/>
                </a:solidFill>
              </a:rPr>
              <a:t> etnografya</a:t>
            </a:r>
          </a:p>
          <a:p>
            <a:endParaRPr lang="tr-TR" u="sng" dirty="0" smtClean="0">
              <a:solidFill>
                <a:srgbClr val="FF0000"/>
              </a:solidFill>
            </a:endParaRPr>
          </a:p>
          <a:p>
            <a:endParaRPr lang="tr-TR" u="sng" dirty="0" smtClean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9353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Morgan: Kültürel Evrim</a:t>
            </a:r>
          </a:p>
          <a:p>
            <a:endParaRPr lang="tr-TR" dirty="0" smtClean="0"/>
          </a:p>
          <a:p>
            <a:r>
              <a:rPr lang="tr-TR" dirty="0" err="1" smtClean="0"/>
              <a:t>Tylor</a:t>
            </a:r>
            <a:r>
              <a:rPr lang="tr-TR" dirty="0" smtClean="0"/>
              <a:t>: Kültürel evrimin ipuçları “yerli” toplumlarda</a:t>
            </a:r>
          </a:p>
          <a:p>
            <a:endParaRPr lang="tr-TR" dirty="0" smtClean="0"/>
          </a:p>
          <a:p>
            <a:r>
              <a:rPr lang="tr-TR" dirty="0" smtClean="0"/>
              <a:t>Sınıflandırma çabaları…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1112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Bütüncü Etnografya: 20.yy. </a:t>
            </a:r>
          </a:p>
          <a:p>
            <a:endParaRPr lang="tr-TR" dirty="0" smtClean="0"/>
          </a:p>
          <a:p>
            <a:r>
              <a:rPr lang="tr-TR" dirty="0" err="1" smtClean="0"/>
              <a:t>Malinowski</a:t>
            </a:r>
            <a:r>
              <a:rPr lang="tr-TR" dirty="0" smtClean="0"/>
              <a:t> öncülüğünde </a:t>
            </a:r>
          </a:p>
          <a:p>
            <a:r>
              <a:rPr lang="tr-TR" dirty="0" smtClean="0"/>
              <a:t>Kültür, birbiriyle bağlantılı kurumlar…</a:t>
            </a:r>
          </a:p>
          <a:p>
            <a:r>
              <a:rPr lang="tr-TR" dirty="0" smtClean="0"/>
              <a:t>Aile</a:t>
            </a:r>
          </a:p>
          <a:p>
            <a:r>
              <a:rPr lang="tr-TR" dirty="0" smtClean="0"/>
              <a:t>Siyaset</a:t>
            </a:r>
          </a:p>
          <a:p>
            <a:r>
              <a:rPr lang="tr-TR" dirty="0" smtClean="0"/>
              <a:t>Eğitim…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50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Alman Ekolü: </a:t>
            </a:r>
          </a:p>
          <a:p>
            <a:r>
              <a:rPr lang="tr-TR" dirty="0" err="1" smtClean="0"/>
              <a:t>Herder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Hombolt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Bastian</a:t>
            </a:r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Volkerkunde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FOLKLOR/HALKBİLİM 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Doğa ve kültür, bölünmez bir bütündür…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28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          Yeni Etnograflar: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			     “Kültürel kodlar”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 </a:t>
            </a:r>
          </a:p>
          <a:p>
            <a:pPr>
              <a:buNone/>
            </a:pPr>
            <a:r>
              <a:rPr lang="tr-TR" dirty="0" smtClean="0"/>
              <a:t>        - Yapısal dilbilim ve yorumcu etnografya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860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Yorumsamacı</a:t>
            </a:r>
            <a:r>
              <a:rPr lang="tr-TR" dirty="0" smtClean="0"/>
              <a:t> Antropoloji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Clifford</a:t>
            </a:r>
            <a:r>
              <a:rPr lang="tr-TR" dirty="0" smtClean="0"/>
              <a:t> </a:t>
            </a:r>
            <a:r>
              <a:rPr lang="tr-TR" dirty="0" err="1" smtClean="0"/>
              <a:t>Geertz</a:t>
            </a:r>
            <a:r>
              <a:rPr lang="tr-TR" dirty="0" smtClean="0"/>
              <a:t> ve Gerçeğin Ardından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982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109</Words>
  <Application>Microsoft Office PowerPoint</Application>
  <PresentationFormat>Ekran Gösterisi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Yorumsamacı Antropoloji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1</cp:revision>
  <dcterms:created xsi:type="dcterms:W3CDTF">2020-09-28T17:05:12Z</dcterms:created>
  <dcterms:modified xsi:type="dcterms:W3CDTF">2020-09-28T17:08:17Z</dcterms:modified>
</cp:coreProperties>
</file>