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  <p:sldId id="266" r:id="rId3"/>
    <p:sldId id="273" r:id="rId4"/>
    <p:sldId id="274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35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17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096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064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81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925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604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043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01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9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51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31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5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99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1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76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63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452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7532"/>
            <a:ext cx="10515600" cy="4989431"/>
          </a:xfrm>
        </p:spPr>
        <p:txBody>
          <a:bodyPr/>
          <a:lstStyle/>
          <a:p>
            <a:pPr marL="0" indent="0" algn="ctr">
              <a:buNone/>
            </a:pPr>
            <a:endParaRPr lang="tr-TR" sz="4800" b="1" dirty="0" smtClean="0"/>
          </a:p>
          <a:p>
            <a:pPr marL="0" indent="0" algn="ctr">
              <a:buNone/>
            </a:pPr>
            <a:r>
              <a:rPr lang="tr-TR" sz="4800" b="1" dirty="0" smtClean="0"/>
              <a:t>-9-</a:t>
            </a:r>
          </a:p>
          <a:p>
            <a:pPr marL="0" indent="0" algn="ctr">
              <a:buNone/>
            </a:pPr>
            <a:r>
              <a:rPr lang="tr-TR" sz="4800" b="1" dirty="0" smtClean="0"/>
              <a:t>LIFE AFTER DEATH I</a:t>
            </a:r>
            <a:endParaRPr lang="tr-TR" sz="48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69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722B27C-4276-D846-8304-37ACB7E22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62" y="798785"/>
            <a:ext cx="10376337" cy="537817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endParaRPr lang="tr-TR" b="1" dirty="0" smtClean="0"/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Idea</a:t>
            </a:r>
            <a:r>
              <a:rPr lang="tr-TR" sz="2800" b="1" dirty="0" smtClean="0"/>
              <a:t> </a:t>
            </a:r>
            <a:r>
              <a:rPr lang="tr-TR" sz="2800" b="1" dirty="0" smtClean="0"/>
              <a:t>of </a:t>
            </a:r>
            <a:r>
              <a:rPr lang="tr-TR" sz="2800" b="1" dirty="0" smtClean="0"/>
              <a:t>Life </a:t>
            </a:r>
            <a:r>
              <a:rPr lang="tr-TR" sz="2800" b="1" dirty="0" err="1" smtClean="0"/>
              <a:t>after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Death</a:t>
            </a:r>
            <a:endParaRPr lang="tr-TR" sz="2800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The idea that human life does not end with </a:t>
            </a:r>
            <a:r>
              <a:rPr lang="en-US" dirty="0" smtClean="0"/>
              <a:t>death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hereafter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tr-TR" dirty="0" smtClean="0"/>
              <a:t>an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tenets</a:t>
            </a:r>
            <a:r>
              <a:rPr lang="tr-TR" dirty="0" smtClean="0"/>
              <a:t> of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transitory</a:t>
            </a:r>
            <a:r>
              <a:rPr lang="tr-TR" dirty="0" smtClean="0"/>
              <a:t> </a:t>
            </a:r>
            <a:r>
              <a:rPr lang="tr-TR" dirty="0" err="1" smtClean="0"/>
              <a:t>worldly</a:t>
            </a:r>
            <a:r>
              <a:rPr lang="tr-TR" dirty="0" smtClean="0"/>
              <a:t> life is </a:t>
            </a:r>
            <a:r>
              <a:rPr lang="tr-TR" dirty="0" err="1" smtClean="0"/>
              <a:t>designed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</a:t>
            </a:r>
            <a:r>
              <a:rPr lang="tr-TR" dirty="0" err="1" smtClean="0"/>
              <a:t>inasmuch</a:t>
            </a:r>
            <a:r>
              <a:rPr lang="tr-TR" dirty="0" smtClean="0"/>
              <a:t> it is </a:t>
            </a:r>
            <a:r>
              <a:rPr lang="tr-TR" dirty="0" err="1" smtClean="0"/>
              <a:t>directed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smtClean="0"/>
              <a:t>life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is </a:t>
            </a:r>
            <a:r>
              <a:rPr lang="tr-TR" dirty="0" err="1" smtClean="0"/>
              <a:t>frequently</a:t>
            </a:r>
            <a:r>
              <a:rPr lang="tr-TR" dirty="0" smtClean="0"/>
              <a:t> </a:t>
            </a:r>
            <a:r>
              <a:rPr lang="tr-TR" dirty="0" err="1" smtClean="0"/>
              <a:t>underlined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Qur’an</a:t>
            </a:r>
            <a:r>
              <a:rPr lang="tr-TR" dirty="0" smtClean="0"/>
              <a:t>.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Likewise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immortality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soul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possibility</a:t>
            </a:r>
            <a:r>
              <a:rPr lang="tr-TR" dirty="0" smtClean="0"/>
              <a:t> of an </a:t>
            </a:r>
            <a:r>
              <a:rPr lang="tr-TR" dirty="0" err="1" smtClean="0"/>
              <a:t>afterlife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a </a:t>
            </a:r>
            <a:r>
              <a:rPr lang="tr-TR" dirty="0" err="1" smtClean="0"/>
              <a:t>perennial</a:t>
            </a:r>
            <a:r>
              <a:rPr lang="tr-TR" dirty="0" smtClean="0"/>
              <a:t> </a:t>
            </a:r>
            <a:r>
              <a:rPr lang="tr-TR" dirty="0" err="1" smtClean="0"/>
              <a:t>interest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possibility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life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, </a:t>
            </a:r>
            <a:r>
              <a:rPr lang="tr-TR" dirty="0" smtClean="0"/>
              <a:t>as a problem of </a:t>
            </a:r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,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intimately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isssues</a:t>
            </a:r>
            <a:r>
              <a:rPr lang="tr-TR" dirty="0" smtClean="0"/>
              <a:t> in </a:t>
            </a:r>
            <a:r>
              <a:rPr lang="tr-TR" dirty="0" err="1" smtClean="0"/>
              <a:t>metaphysics</a:t>
            </a:r>
            <a:r>
              <a:rPr lang="tr-TR" dirty="0" smtClean="0"/>
              <a:t>, </a:t>
            </a:r>
            <a:r>
              <a:rPr lang="tr-TR" dirty="0" err="1" smtClean="0"/>
              <a:t>ethics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mind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63882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056904"/>
            <a:ext cx="9572605" cy="51914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2800" b="1" dirty="0" err="1" smtClean="0"/>
              <a:t>Mind</a:t>
            </a:r>
            <a:r>
              <a:rPr lang="tr-TR" sz="2800" b="1" dirty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Body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possibility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life </a:t>
            </a:r>
            <a:r>
              <a:rPr lang="tr-TR" sz="2400" dirty="0" err="1" smtClean="0"/>
              <a:t>after</a:t>
            </a:r>
            <a:r>
              <a:rPr lang="tr-TR" sz="2400" dirty="0" smtClean="0"/>
              <a:t> </a:t>
            </a:r>
            <a:r>
              <a:rPr lang="tr-TR" sz="2400" dirty="0" err="1" smtClean="0"/>
              <a:t>death</a:t>
            </a:r>
            <a:r>
              <a:rPr lang="tr-TR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closely</a:t>
            </a:r>
            <a:r>
              <a:rPr lang="tr-TR" sz="2400" dirty="0" smtClean="0"/>
              <a:t> </a:t>
            </a:r>
            <a:r>
              <a:rPr lang="tr-TR" sz="2400" dirty="0" err="1" smtClean="0"/>
              <a:t>related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traditional</a:t>
            </a:r>
            <a:r>
              <a:rPr lang="tr-TR" sz="2400" dirty="0" smtClean="0"/>
              <a:t> </a:t>
            </a:r>
            <a:r>
              <a:rPr lang="tr-TR" sz="2400" dirty="0" err="1" smtClean="0"/>
              <a:t>philosophical</a:t>
            </a:r>
            <a:r>
              <a:rPr lang="tr-TR" sz="2400" dirty="0" smtClean="0"/>
              <a:t> </a:t>
            </a:r>
            <a:r>
              <a:rPr lang="tr-TR" sz="2400" dirty="0" err="1" smtClean="0"/>
              <a:t>debate</a:t>
            </a:r>
            <a:r>
              <a:rPr lang="tr-TR" sz="2400" dirty="0" smtClean="0"/>
              <a:t> of </a:t>
            </a:r>
            <a:r>
              <a:rPr lang="tr-TR" sz="2400" dirty="0" err="1" smtClean="0"/>
              <a:t>mind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body.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identical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our</a:t>
            </a:r>
            <a:r>
              <a:rPr lang="tr-TR" sz="2400" dirty="0" smtClean="0"/>
              <a:t> </a:t>
            </a:r>
            <a:r>
              <a:rPr lang="tr-TR" sz="2400" dirty="0" err="1" smtClean="0"/>
              <a:t>minds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bodies</a:t>
            </a:r>
            <a:r>
              <a:rPr lang="tr-TR" sz="2400" dirty="0" smtClean="0"/>
              <a:t>?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both</a:t>
            </a:r>
            <a:r>
              <a:rPr lang="tr-TR" sz="2400" dirty="0" smtClean="0"/>
              <a:t>?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An </a:t>
            </a:r>
            <a:r>
              <a:rPr lang="tr-TR" sz="2400" dirty="0" err="1" smtClean="0"/>
              <a:t>answer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question</a:t>
            </a:r>
            <a:r>
              <a:rPr lang="tr-TR" sz="2400" dirty="0" smtClean="0"/>
              <a:t>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significant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our</a:t>
            </a:r>
            <a:r>
              <a:rPr lang="tr-TR" sz="2400" dirty="0" smtClean="0"/>
              <a:t> </a:t>
            </a:r>
            <a:r>
              <a:rPr lang="tr-TR" sz="2400" dirty="0" err="1" smtClean="0"/>
              <a:t>understanding</a:t>
            </a:r>
            <a:r>
              <a:rPr lang="tr-TR" sz="2400" dirty="0" smtClean="0"/>
              <a:t> of </a:t>
            </a:r>
            <a:r>
              <a:rPr lang="tr-TR" sz="2400" dirty="0" err="1" smtClean="0"/>
              <a:t>what</a:t>
            </a:r>
            <a:r>
              <a:rPr lang="tr-TR" sz="2400" dirty="0" smtClean="0"/>
              <a:t> </a:t>
            </a:r>
            <a:r>
              <a:rPr lang="tr-TR" sz="2400" dirty="0" err="1" smtClean="0"/>
              <a:t>makes</a:t>
            </a:r>
            <a:r>
              <a:rPr lang="tr-TR" sz="2400" dirty="0" smtClean="0"/>
              <a:t> a </a:t>
            </a:r>
            <a:r>
              <a:rPr lang="tr-TR" sz="2400" dirty="0" err="1" smtClean="0"/>
              <a:t>person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person</a:t>
            </a:r>
            <a:r>
              <a:rPr lang="tr-TR" sz="2400" dirty="0" smtClean="0"/>
              <a:t>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question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personal</a:t>
            </a:r>
            <a:r>
              <a:rPr lang="tr-TR" sz="2400" dirty="0" smtClean="0"/>
              <a:t> </a:t>
            </a:r>
            <a:r>
              <a:rPr lang="tr-TR" sz="2400" dirty="0" err="1" smtClean="0"/>
              <a:t>identity</a:t>
            </a:r>
            <a:r>
              <a:rPr lang="tr-TR" sz="2400" dirty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</a:t>
            </a:r>
            <a:r>
              <a:rPr lang="tr-TR" sz="2400" dirty="0" err="1" smtClean="0"/>
              <a:t>crucial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our</a:t>
            </a:r>
            <a:r>
              <a:rPr lang="tr-TR" sz="2400" dirty="0" smtClean="0"/>
              <a:t> </a:t>
            </a:r>
            <a:r>
              <a:rPr lang="tr-TR" sz="2400" dirty="0" err="1" smtClean="0"/>
              <a:t>understanding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possibility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nature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life </a:t>
            </a:r>
            <a:r>
              <a:rPr lang="tr-TR" sz="2400" dirty="0" err="1" smtClean="0"/>
              <a:t>after</a:t>
            </a:r>
            <a:r>
              <a:rPr lang="tr-TR" sz="2400" dirty="0" smtClean="0"/>
              <a:t> </a:t>
            </a:r>
            <a:r>
              <a:rPr lang="tr-TR" sz="2400" dirty="0" err="1" smtClean="0"/>
              <a:t>death</a:t>
            </a:r>
            <a:r>
              <a:rPr lang="tr-TR" sz="2400" dirty="0" smtClean="0"/>
              <a:t>.</a:t>
            </a:r>
            <a:endParaRPr lang="tr-TR" sz="2400" b="1" dirty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04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151906"/>
            <a:ext cx="10368252" cy="50964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/>
          </a:p>
          <a:p>
            <a:pPr algn="just"/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 of </a:t>
            </a:r>
            <a:r>
              <a:rPr lang="tr-TR" dirty="0" err="1" smtClean="0"/>
              <a:t>mind</a:t>
            </a:r>
            <a:r>
              <a:rPr lang="tr-TR" dirty="0" smtClean="0"/>
              <a:t>-body,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speaking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theories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(1) </a:t>
            </a:r>
            <a:r>
              <a:rPr lang="tr-TR" dirty="0" err="1" smtClean="0"/>
              <a:t>Dualist</a:t>
            </a:r>
            <a:r>
              <a:rPr lang="tr-TR" dirty="0" smtClean="0"/>
              <a:t> </a:t>
            </a:r>
            <a:r>
              <a:rPr lang="tr-TR" dirty="0" err="1" smtClean="0"/>
              <a:t>theories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attribute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immatterial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ontologically</a:t>
            </a:r>
            <a:r>
              <a:rPr lang="tr-TR" dirty="0" smtClean="0"/>
              <a:t> </a:t>
            </a:r>
            <a:r>
              <a:rPr lang="tr-TR" dirty="0" err="1" smtClean="0"/>
              <a:t>independent</a:t>
            </a:r>
            <a:r>
              <a:rPr lang="tr-TR" dirty="0" smtClean="0"/>
              <a:t> of </a:t>
            </a:r>
            <a:r>
              <a:rPr lang="tr-TR" dirty="0" err="1" smtClean="0"/>
              <a:t>bodily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mind</a:t>
            </a:r>
            <a:r>
              <a:rPr lang="tr-TR" dirty="0" smtClean="0"/>
              <a:t>’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soul</a:t>
            </a:r>
            <a:r>
              <a:rPr lang="tr-TR" dirty="0" smtClean="0"/>
              <a:t>’.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(2) </a:t>
            </a:r>
            <a:r>
              <a:rPr lang="tr-TR" dirty="0" err="1" smtClean="0"/>
              <a:t>Physicalist</a:t>
            </a:r>
            <a:r>
              <a:rPr lang="tr-TR" dirty="0" smtClean="0"/>
              <a:t> </a:t>
            </a:r>
            <a:r>
              <a:rPr lang="tr-TR" dirty="0" err="1" smtClean="0"/>
              <a:t>theories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identify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/>
              <a:t> </a:t>
            </a:r>
            <a:r>
              <a:rPr lang="tr-TR" dirty="0" err="1" smtClean="0"/>
              <a:t>bodily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brain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can be </a:t>
            </a:r>
            <a:r>
              <a:rPr lang="tr-TR" dirty="0" err="1" smtClean="0"/>
              <a:t>explained</a:t>
            </a:r>
            <a:r>
              <a:rPr lang="tr-TR" dirty="0" smtClean="0"/>
              <a:t> in </a:t>
            </a:r>
            <a:r>
              <a:rPr lang="tr-TR" dirty="0" err="1" smtClean="0"/>
              <a:t>reductionist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(</a:t>
            </a:r>
            <a:r>
              <a:rPr lang="tr-TR" dirty="0" err="1" smtClean="0"/>
              <a:t>without</a:t>
            </a:r>
            <a:r>
              <a:rPr lang="tr-TR" dirty="0"/>
              <a:t> </a:t>
            </a:r>
            <a:r>
              <a:rPr lang="tr-TR" dirty="0" smtClean="0"/>
              <a:t>an </a:t>
            </a:r>
            <a:r>
              <a:rPr lang="tr-TR" dirty="0" err="1" smtClean="0"/>
              <a:t>immatterial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021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795648"/>
            <a:ext cx="10558257" cy="5452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Question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Personal</a:t>
            </a:r>
            <a:r>
              <a:rPr lang="tr-TR" sz="2800" b="1" dirty="0" smtClean="0"/>
              <a:t> Identity</a:t>
            </a:r>
          </a:p>
          <a:p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?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 of </a:t>
            </a:r>
            <a:r>
              <a:rPr lang="en-US" dirty="0" smtClean="0"/>
              <a:t>personal </a:t>
            </a:r>
            <a:r>
              <a:rPr lang="en-US" dirty="0"/>
              <a:t>identity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Basically</a:t>
            </a:r>
            <a:r>
              <a:rPr lang="tr-TR" dirty="0" smtClean="0"/>
              <a:t>, </a:t>
            </a:r>
            <a:r>
              <a:rPr lang="tr-TR" dirty="0" err="1" smtClean="0"/>
              <a:t>t</a:t>
            </a:r>
            <a:r>
              <a:rPr lang="tr-TR" dirty="0" err="1" smtClean="0"/>
              <a:t>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:</a:t>
            </a:r>
            <a:endParaRPr lang="tr-TR" dirty="0" smtClean="0"/>
          </a:p>
          <a:p>
            <a:pPr marL="457200" indent="-457200">
              <a:buAutoNum type="arabicParenBoth"/>
            </a:pPr>
            <a:r>
              <a:rPr lang="tr-TR" b="1" dirty="0" err="1" smtClean="0"/>
              <a:t>Bodily</a:t>
            </a:r>
            <a:r>
              <a:rPr lang="tr-TR" b="1" dirty="0" smtClean="0"/>
              <a:t> </a:t>
            </a:r>
            <a:r>
              <a:rPr lang="tr-TR" b="1" dirty="0" err="1" smtClean="0"/>
              <a:t>Criterion</a:t>
            </a:r>
            <a:r>
              <a:rPr lang="tr-TR" dirty="0" smtClean="0"/>
              <a:t>: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physicalism</a:t>
            </a:r>
            <a:r>
              <a:rPr lang="tr-TR" dirty="0" smtClean="0"/>
              <a:t>, since a </a:t>
            </a:r>
            <a:r>
              <a:rPr lang="tr-TR" dirty="0" err="1" smtClean="0"/>
              <a:t>person</a:t>
            </a:r>
            <a:r>
              <a:rPr lang="tr-TR" dirty="0" smtClean="0"/>
              <a:t> is </a:t>
            </a:r>
            <a:r>
              <a:rPr lang="tr-TR" dirty="0" err="1" smtClean="0"/>
              <a:t>identical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his/her body,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criterion</a:t>
            </a:r>
            <a:r>
              <a:rPr lang="tr-TR" dirty="0" smtClean="0"/>
              <a:t> of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identity</a:t>
            </a:r>
            <a:r>
              <a:rPr lang="tr-TR" dirty="0" smtClean="0"/>
              <a:t> </a:t>
            </a:r>
            <a:r>
              <a:rPr lang="tr-TR" dirty="0" err="1" smtClean="0"/>
              <a:t>consists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sameness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body.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body =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.</a:t>
            </a:r>
          </a:p>
          <a:p>
            <a:pPr marL="457200" indent="-457200">
              <a:buAutoNum type="arabicParenBoth"/>
            </a:pPr>
            <a:r>
              <a:rPr lang="tr-TR" b="1" dirty="0" err="1" smtClean="0"/>
              <a:t>Psychological</a:t>
            </a:r>
            <a:r>
              <a:rPr lang="tr-TR" b="1" dirty="0" smtClean="0"/>
              <a:t> </a:t>
            </a:r>
            <a:r>
              <a:rPr lang="tr-TR" b="1" dirty="0" err="1" smtClean="0"/>
              <a:t>Criterion</a:t>
            </a:r>
            <a:r>
              <a:rPr lang="tr-TR" b="1" dirty="0" smtClean="0"/>
              <a:t>: </a:t>
            </a:r>
            <a:r>
              <a:rPr lang="tr-TR" dirty="0" smtClean="0"/>
              <a:t>On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,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identity</a:t>
            </a:r>
            <a:r>
              <a:rPr lang="tr-TR" dirty="0" smtClean="0"/>
              <a:t> is a </a:t>
            </a:r>
            <a:r>
              <a:rPr lang="tr-TR" dirty="0" err="1" smtClean="0"/>
              <a:t>matter</a:t>
            </a:r>
            <a:r>
              <a:rPr lang="tr-TR" dirty="0" smtClean="0"/>
              <a:t> of </a:t>
            </a:r>
            <a:r>
              <a:rPr lang="tr-TR" dirty="0" err="1" smtClean="0"/>
              <a:t>psychological</a:t>
            </a:r>
            <a:r>
              <a:rPr lang="tr-TR" dirty="0" smtClean="0"/>
              <a:t> </a:t>
            </a:r>
            <a:r>
              <a:rPr lang="tr-TR" dirty="0" err="1" smtClean="0"/>
              <a:t>continuity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turn</a:t>
            </a:r>
            <a:r>
              <a:rPr lang="tr-TR" dirty="0" smtClean="0"/>
              <a:t>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continuity</a:t>
            </a:r>
            <a:r>
              <a:rPr lang="tr-TR" dirty="0" smtClean="0"/>
              <a:t> of </a:t>
            </a:r>
            <a:r>
              <a:rPr lang="tr-TR" dirty="0" err="1" smtClean="0"/>
              <a:t>memory</a:t>
            </a:r>
            <a:r>
              <a:rPr lang="tr-TR" dirty="0" smtClean="0"/>
              <a:t>. (as </a:t>
            </a:r>
            <a:r>
              <a:rPr lang="tr-TR" dirty="0" err="1" smtClean="0"/>
              <a:t>famously</a:t>
            </a:r>
            <a:r>
              <a:rPr lang="tr-TR" dirty="0" smtClean="0"/>
              <a:t> </a:t>
            </a:r>
            <a:r>
              <a:rPr lang="tr-TR" dirty="0" err="1" smtClean="0"/>
              <a:t>defended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J. Locke)</a:t>
            </a:r>
            <a:r>
              <a:rPr lang="en-US" dirty="0" smtClean="0"/>
              <a:t>.</a:t>
            </a:r>
            <a:endParaRPr lang="tr-TR" dirty="0" smtClean="0"/>
          </a:p>
          <a:p>
            <a:pPr marL="457200" indent="-457200">
              <a:buAutoNum type="arabicParenBoth"/>
            </a:pPr>
            <a:r>
              <a:rPr lang="tr-TR" b="1" dirty="0" err="1" smtClean="0"/>
              <a:t>Mind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Soul</a:t>
            </a:r>
            <a:r>
              <a:rPr lang="tr-TR" b="1" dirty="0" smtClean="0"/>
              <a:t> </a:t>
            </a:r>
            <a:r>
              <a:rPr lang="tr-TR" b="1" dirty="0" err="1" smtClean="0"/>
              <a:t>Criterion</a:t>
            </a:r>
            <a:r>
              <a:rPr lang="tr-TR" b="1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W</a:t>
            </a:r>
            <a:r>
              <a:rPr lang="en-US" dirty="0" smtClean="0"/>
              <a:t>hat </a:t>
            </a:r>
            <a:r>
              <a:rPr lang="en-US" dirty="0"/>
              <a:t>makes </a:t>
            </a:r>
            <a:r>
              <a:rPr lang="tr-TR" dirty="0" smtClean="0"/>
              <a:t>a </a:t>
            </a:r>
            <a:r>
              <a:rPr lang="en-US" dirty="0" smtClean="0"/>
              <a:t>person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(</a:t>
            </a:r>
            <a:r>
              <a:rPr lang="tr-TR" dirty="0" err="1" smtClean="0"/>
              <a:t>identica</a:t>
            </a:r>
            <a:r>
              <a:rPr lang="tr-TR" dirty="0" smtClean="0"/>
              <a:t>) </a:t>
            </a:r>
            <a:r>
              <a:rPr lang="en-US" dirty="0" smtClean="0"/>
              <a:t>at </a:t>
            </a:r>
            <a:r>
              <a:rPr lang="en-US" dirty="0"/>
              <a:t>two different times is </a:t>
            </a:r>
            <a:r>
              <a:rPr lang="tr-TR" dirty="0" smtClean="0"/>
              <a:t>his/ her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soul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en-US" dirty="0" smtClean="0"/>
              <a:t>an </a:t>
            </a:r>
            <a:r>
              <a:rPr lang="en-US" dirty="0" err="1"/>
              <a:t>i</a:t>
            </a:r>
            <a:r>
              <a:rPr lang="tr-TR" dirty="0" err="1"/>
              <a:t>mmaterial</a:t>
            </a:r>
            <a:r>
              <a:rPr lang="en-US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nature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mind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soul</a:t>
            </a:r>
            <a:r>
              <a:rPr lang="tr-TR" dirty="0" smtClean="0"/>
              <a:t>) =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smtClean="0"/>
              <a:t>.</a:t>
            </a:r>
            <a:endParaRPr lang="tr-TR" dirty="0"/>
          </a:p>
          <a:p>
            <a:pPr marL="457200" indent="-457200">
              <a:buAutoNum type="arabicParenBoth"/>
            </a:pPr>
            <a:endParaRPr lang="tr-TR" dirty="0" smtClean="0"/>
          </a:p>
          <a:p>
            <a:pPr marL="457200" indent="-457200">
              <a:buAutoNum type="arabicParenBoth"/>
            </a:pPr>
            <a:endParaRPr lang="tr-TR" dirty="0" smtClean="0"/>
          </a:p>
          <a:p>
            <a:pPr marL="457200" indent="-457200">
              <a:buAutoNum type="arabicParenBoth"/>
            </a:pPr>
            <a:endParaRPr lang="tr-TR" dirty="0"/>
          </a:p>
          <a:p>
            <a:pPr marL="457200" indent="-457200">
              <a:buAutoNum type="arabicParenBoth"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493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2337</TotalTime>
  <Words>437</Words>
  <Application>Microsoft Office PowerPoint</Application>
  <PresentationFormat>Özel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145</cp:revision>
  <dcterms:created xsi:type="dcterms:W3CDTF">2020-05-03T20:31:30Z</dcterms:created>
  <dcterms:modified xsi:type="dcterms:W3CDTF">2020-05-11T02:01:54Z</dcterms:modified>
</cp:coreProperties>
</file>