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222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descr="Droplets-HD-Title-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ctrTitle"/>
          </p:nvPr>
        </p:nvSpPr>
        <p:spPr>
          <a:xfrm>
            <a:off x="1313259" y="1300786"/>
            <a:ext cx="6517482" cy="2509213"/>
          </a:xfrm>
        </p:spPr>
        <p:txBody>
          <a:bodyPr rtlCol="0" anchor="b">
            <a:normAutofit/>
          </a:bodyPr>
          <a:lstStyle>
            <a:lvl1pPr algn="ctr">
              <a:defRPr sz="4800"/>
            </a:lvl1pPr>
          </a:lstStyle>
          <a:p>
            <a:pPr rtl="0"/>
            <a:r>
              <a:rPr lang="tr-TR" noProof="0" smtClean="0"/>
              <a:t>Asıl başlık stili için tıklatın</a:t>
            </a:r>
            <a:endParaRPr lang="tr-TR" noProof="0" dirty="0"/>
          </a:p>
        </p:txBody>
      </p:sp>
      <p:sp>
        <p:nvSpPr>
          <p:cNvPr id="3" name="Alt Başlık 2"/>
          <p:cNvSpPr>
            <a:spLocks noGrp="1"/>
          </p:cNvSpPr>
          <p:nvPr>
            <p:ph type="subTitle" idx="1"/>
          </p:nvPr>
        </p:nvSpPr>
        <p:spPr>
          <a:xfrm>
            <a:off x="1313259" y="3886201"/>
            <a:ext cx="6517482"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Resim Yazısı İçeren Panoramik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46" y="4289374"/>
            <a:ext cx="7773324" cy="811610"/>
          </a:xfrm>
        </p:spPr>
        <p:txBody>
          <a:bodyPr rtlCol="0" anchor="b"/>
          <a:lstStyle>
            <a:lvl1pPr>
              <a:defRPr sz="3200"/>
            </a:lvl1pPr>
          </a:lstStyle>
          <a:p>
            <a:pPr rtl="0"/>
            <a:r>
              <a:rPr lang="tr-TR" noProof="0" smtClean="0"/>
              <a:t>Asıl başlık stili için tıklatın</a:t>
            </a:r>
            <a:endParaRPr lang="tr-TR" noProof="0" dirty="0"/>
          </a:p>
        </p:txBody>
      </p:sp>
      <p:sp>
        <p:nvSpPr>
          <p:cNvPr id="3" name="Resim Yer Tutucusu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685331" y="5108728"/>
            <a:ext cx="7773339"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7773339" cy="3427245"/>
          </a:xfrm>
        </p:spPr>
        <p:txBody>
          <a:bodyPr rtlCol="0" anchor="ctr"/>
          <a:lstStyle>
            <a:lvl1pPr algn="ctr">
              <a:defRPr sz="3200"/>
            </a:lvl1pPr>
          </a:lstStyle>
          <a:p>
            <a:pPr rtl="0"/>
            <a:r>
              <a:rPr lang="tr-TR" noProof="0" smtClean="0"/>
              <a:t>Asıl başlık stili için tıklatın</a:t>
            </a:r>
            <a:endParaRPr lang="tr-TR" noProof="0" dirty="0"/>
          </a:p>
        </p:txBody>
      </p:sp>
      <p:sp>
        <p:nvSpPr>
          <p:cNvPr id="4" name="Metin Yer Tutucusu 3"/>
          <p:cNvSpPr>
            <a:spLocks noGrp="1"/>
          </p:cNvSpPr>
          <p:nvPr>
            <p:ph type="body" sz="half" idx="2"/>
          </p:nvPr>
        </p:nvSpPr>
        <p:spPr>
          <a:xfrm>
            <a:off x="685331" y="4204821"/>
            <a:ext cx="7773339"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1084659" y="609600"/>
            <a:ext cx="6977064" cy="2992904"/>
          </a:xfrm>
        </p:spPr>
        <p:txBody>
          <a:bodyPr rtlCol="0" anchor="ctr"/>
          <a:lstStyle>
            <a:lvl1pPr>
              <a:defRPr sz="3200"/>
            </a:lvl1pPr>
          </a:lstStyle>
          <a:p>
            <a:pPr rtl="0"/>
            <a:r>
              <a:rPr lang="tr-TR" noProof="0" smtClean="0"/>
              <a:t>Asıl başlık stili için tıklatın</a:t>
            </a:r>
            <a:endParaRPr lang="tr-TR" noProof="0" dirty="0"/>
          </a:p>
        </p:txBody>
      </p:sp>
      <p:sp>
        <p:nvSpPr>
          <p:cNvPr id="12" name="Metin Yer Tutucusu 3"/>
          <p:cNvSpPr>
            <a:spLocks noGrp="1"/>
          </p:cNvSpPr>
          <p:nvPr>
            <p:ph type="body" sz="half" idx="13"/>
          </p:nvPr>
        </p:nvSpPr>
        <p:spPr>
          <a:xfrm>
            <a:off x="1290484" y="3610032"/>
            <a:ext cx="6564224"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4" name="Metin Yer Tutucusu 3"/>
          <p:cNvSpPr>
            <a:spLocks noGrp="1"/>
          </p:cNvSpPr>
          <p:nvPr>
            <p:ph type="body" sz="half" idx="2"/>
          </p:nvPr>
        </p:nvSpPr>
        <p:spPr>
          <a:xfrm>
            <a:off x="685331" y="4372797"/>
            <a:ext cx="7773339"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
        <p:nvSpPr>
          <p:cNvPr id="13" name="Metin Kutusu 12"/>
          <p:cNvSpPr txBox="1"/>
          <p:nvPr/>
        </p:nvSpPr>
        <p:spPr>
          <a:xfrm>
            <a:off x="751116" y="75416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tr-TR" sz="8000" noProof="0" dirty="0">
                <a:solidFill>
                  <a:schemeClr val="tx1"/>
                </a:solidFill>
                <a:effectLst/>
              </a:rPr>
              <a:t>“</a:t>
            </a:r>
          </a:p>
        </p:txBody>
      </p:sp>
      <p:sp>
        <p:nvSpPr>
          <p:cNvPr id="14" name="Metin Kutusu 13"/>
          <p:cNvSpPr txBox="1"/>
          <p:nvPr/>
        </p:nvSpPr>
        <p:spPr>
          <a:xfrm>
            <a:off x="7918169" y="299357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tr-TR" sz="8000" noProof="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d Kart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2138722"/>
            <a:ext cx="7773339" cy="2511835"/>
          </a:xfrm>
        </p:spPr>
        <p:txBody>
          <a:bodyPr rtlCol="0" anchor="b"/>
          <a:lstStyle>
            <a:lvl1pPr algn="ctr">
              <a:defRPr sz="3200"/>
            </a:lvl1pPr>
          </a:lstStyle>
          <a:p>
            <a:pPr rtl="0"/>
            <a:r>
              <a:rPr lang="tr-TR" noProof="0" smtClean="0"/>
              <a:t>Asıl başlık stili için tıklatın</a:t>
            </a:r>
            <a:endParaRPr lang="tr-TR" noProof="0" dirty="0"/>
          </a:p>
        </p:txBody>
      </p:sp>
      <p:sp>
        <p:nvSpPr>
          <p:cNvPr id="4" name="Metin Yer Tutucusu 3"/>
          <p:cNvSpPr>
            <a:spLocks noGrp="1"/>
          </p:cNvSpPr>
          <p:nvPr>
            <p:ph type="body" sz="half" idx="2"/>
          </p:nvPr>
        </p:nvSpPr>
        <p:spPr>
          <a:xfrm>
            <a:off x="685331" y="4662335"/>
            <a:ext cx="7773339"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Resim 12"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5" name="Başlık 1"/>
          <p:cNvSpPr>
            <a:spLocks noGrp="1"/>
          </p:cNvSpPr>
          <p:nvPr>
            <p:ph type="title"/>
          </p:nvPr>
        </p:nvSpPr>
        <p:spPr>
          <a:xfrm>
            <a:off x="685331" y="609600"/>
            <a:ext cx="7773339" cy="1605094"/>
          </a:xfrm>
        </p:spPr>
        <p:txBody>
          <a:bodyPr rtlCol="0"/>
          <a:lstStyle/>
          <a:p>
            <a:pPr rtl="0"/>
            <a:r>
              <a:rPr lang="tr-TR" noProof="0" smtClean="0"/>
              <a:t>Asıl başlık stili için tıklatın</a:t>
            </a:r>
            <a:endParaRPr lang="tr-TR" noProof="0" dirty="0"/>
          </a:p>
        </p:txBody>
      </p:sp>
      <p:sp>
        <p:nvSpPr>
          <p:cNvPr id="7" name="Metin Yer Tutucusu 2"/>
          <p:cNvSpPr>
            <a:spLocks noGrp="1"/>
          </p:cNvSpPr>
          <p:nvPr>
            <p:ph type="body" idx="1"/>
          </p:nvPr>
        </p:nvSpPr>
        <p:spPr>
          <a:xfrm>
            <a:off x="685331" y="2367093"/>
            <a:ext cx="2474232"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8" name="Metin Yer Tutucusu 3"/>
          <p:cNvSpPr>
            <a:spLocks noGrp="1"/>
          </p:cNvSpPr>
          <p:nvPr>
            <p:ph type="body" sz="half" idx="15"/>
          </p:nvPr>
        </p:nvSpPr>
        <p:spPr>
          <a:xfrm>
            <a:off x="685331" y="2943356"/>
            <a:ext cx="2474232"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9" name="Metin Yer Tutucusu 4"/>
          <p:cNvSpPr>
            <a:spLocks noGrp="1"/>
          </p:cNvSpPr>
          <p:nvPr>
            <p:ph type="body" sz="quarter" idx="3"/>
          </p:nvPr>
        </p:nvSpPr>
        <p:spPr>
          <a:xfrm>
            <a:off x="3339292" y="2367093"/>
            <a:ext cx="246864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0" name="Metin Yer Tutucusu 3"/>
          <p:cNvSpPr>
            <a:spLocks noGrp="1"/>
          </p:cNvSpPr>
          <p:nvPr>
            <p:ph type="body" sz="half" idx="16"/>
          </p:nvPr>
        </p:nvSpPr>
        <p:spPr>
          <a:xfrm>
            <a:off x="3331012" y="2943356"/>
            <a:ext cx="2477513"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11" name="Metin Yer Tutucusu 4"/>
          <p:cNvSpPr>
            <a:spLocks noGrp="1"/>
          </p:cNvSpPr>
          <p:nvPr>
            <p:ph type="body" sz="quarter" idx="13"/>
          </p:nvPr>
        </p:nvSpPr>
        <p:spPr>
          <a:xfrm>
            <a:off x="5979974" y="2367093"/>
            <a:ext cx="247869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2" name="Metin Yer Tutucusu 3"/>
          <p:cNvSpPr>
            <a:spLocks noGrp="1"/>
          </p:cNvSpPr>
          <p:nvPr>
            <p:ph type="body" sz="half" idx="17"/>
          </p:nvPr>
        </p:nvSpPr>
        <p:spPr>
          <a:xfrm>
            <a:off x="5979974" y="2943356"/>
            <a:ext cx="247869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3" name="Tarih Yer Tutucusu 2"/>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Resim 15"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0" name="Başlık 1"/>
          <p:cNvSpPr>
            <a:spLocks noGrp="1"/>
          </p:cNvSpPr>
          <p:nvPr>
            <p:ph type="title"/>
          </p:nvPr>
        </p:nvSpPr>
        <p:spPr>
          <a:xfrm>
            <a:off x="685331" y="610772"/>
            <a:ext cx="7773339" cy="1603922"/>
          </a:xfrm>
        </p:spPr>
        <p:txBody>
          <a:bodyPr rtlCol="0"/>
          <a:lstStyle/>
          <a:p>
            <a:pPr rtl="0"/>
            <a:r>
              <a:rPr lang="tr-TR" noProof="0" smtClean="0"/>
              <a:t>Asıl başlık stili için tıklatın</a:t>
            </a:r>
            <a:endParaRPr lang="tr-TR" noProof="0" dirty="0"/>
          </a:p>
        </p:txBody>
      </p:sp>
      <p:sp>
        <p:nvSpPr>
          <p:cNvPr id="19" name="Metin Yer Tutucusu 2"/>
          <p:cNvSpPr>
            <a:spLocks noGrp="1"/>
          </p:cNvSpPr>
          <p:nvPr>
            <p:ph type="body" idx="1"/>
          </p:nvPr>
        </p:nvSpPr>
        <p:spPr>
          <a:xfrm>
            <a:off x="685331" y="4204820"/>
            <a:ext cx="2472307"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0" name="Resim Yer Tutucusu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1" name="Metin Yer Tutucusu 3"/>
          <p:cNvSpPr>
            <a:spLocks noGrp="1"/>
          </p:cNvSpPr>
          <p:nvPr>
            <p:ph type="body" sz="half" idx="18"/>
          </p:nvPr>
        </p:nvSpPr>
        <p:spPr>
          <a:xfrm>
            <a:off x="685331" y="4781082"/>
            <a:ext cx="2472307"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22" name="Metin Yer Tutucusu 4"/>
          <p:cNvSpPr>
            <a:spLocks noGrp="1"/>
          </p:cNvSpPr>
          <p:nvPr>
            <p:ph type="body" sz="quarter" idx="3"/>
          </p:nvPr>
        </p:nvSpPr>
        <p:spPr>
          <a:xfrm>
            <a:off x="3332069" y="4204820"/>
            <a:ext cx="247637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3" name="Resim Yer Tutucusu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4" name="Metin Yer Tutucusu 3"/>
          <p:cNvSpPr>
            <a:spLocks noGrp="1"/>
          </p:cNvSpPr>
          <p:nvPr>
            <p:ph type="body" sz="half" idx="19"/>
          </p:nvPr>
        </p:nvSpPr>
        <p:spPr>
          <a:xfrm>
            <a:off x="3331011" y="4781081"/>
            <a:ext cx="2477514"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25" name="Metin Yer Tutucusu 4"/>
          <p:cNvSpPr>
            <a:spLocks noGrp="1"/>
          </p:cNvSpPr>
          <p:nvPr>
            <p:ph type="body" sz="quarter" idx="13"/>
          </p:nvPr>
        </p:nvSpPr>
        <p:spPr>
          <a:xfrm>
            <a:off x="5979974" y="4204820"/>
            <a:ext cx="247551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26" name="Resim Yer Tutucusu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smtClean="0"/>
              <a:t>Resim eklemek için simgeyi tıklatın</a:t>
            </a:r>
            <a:endParaRPr lang="tr-TR" noProof="0" dirty="0"/>
          </a:p>
        </p:txBody>
      </p:sp>
      <p:sp>
        <p:nvSpPr>
          <p:cNvPr id="27" name="Metin Yer Tutucusu 3"/>
          <p:cNvSpPr>
            <a:spLocks noGrp="1"/>
          </p:cNvSpPr>
          <p:nvPr>
            <p:ph type="body" sz="half" idx="20"/>
          </p:nvPr>
        </p:nvSpPr>
        <p:spPr>
          <a:xfrm>
            <a:off x="5979880" y="4781079"/>
            <a:ext cx="2478790"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smtClean="0"/>
              <a:t>Asıl metin stillerini düzenlemek için tıklatın</a:t>
            </a:r>
          </a:p>
        </p:txBody>
      </p:sp>
      <p:sp>
        <p:nvSpPr>
          <p:cNvPr id="3" name="Tarih Yer Tutucusu 2"/>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11" name="Dikey Metin Yer Tutucusu 2"/>
          <p:cNvSpPr>
            <a:spLocks noGrp="1"/>
          </p:cNvSpPr>
          <p:nvPr>
            <p:ph type="body" orient="vert" sz="quarter" idx="13"/>
          </p:nvPr>
        </p:nvSpPr>
        <p:spPr>
          <a:xfrm>
            <a:off x="685331" y="2367094"/>
            <a:ext cx="7773339" cy="3424107"/>
          </a:xfrm>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Dikey Başlık 1"/>
          <p:cNvSpPr>
            <a:spLocks noGrp="1"/>
          </p:cNvSpPr>
          <p:nvPr>
            <p:ph type="title" orient="vert"/>
          </p:nvPr>
        </p:nvSpPr>
        <p:spPr>
          <a:xfrm>
            <a:off x="6543675" y="609602"/>
            <a:ext cx="1914995" cy="5181599"/>
          </a:xfrm>
        </p:spPr>
        <p:txBody>
          <a:bodyPr vert="eaVert" rtlCol="0"/>
          <a:lstStyle>
            <a:lvl1pPr algn="l">
              <a:defRPr/>
            </a:lvl1pPr>
          </a:lstStyle>
          <a:p>
            <a:pPr rtl="0"/>
            <a:r>
              <a:rPr lang="tr-TR" noProof="0" smtClean="0"/>
              <a:t>Asıl başlık stili için tıklatın</a:t>
            </a:r>
            <a:endParaRPr lang="tr-TR" noProof="0" dirty="0"/>
          </a:p>
        </p:txBody>
      </p:sp>
      <p:sp>
        <p:nvSpPr>
          <p:cNvPr id="8" name="Dikey Metin Yer Tutucusu 2"/>
          <p:cNvSpPr>
            <a:spLocks noGrp="1"/>
          </p:cNvSpPr>
          <p:nvPr>
            <p:ph type="body" orient="vert" sz="quarter" idx="13"/>
          </p:nvPr>
        </p:nvSpPr>
        <p:spPr>
          <a:xfrm>
            <a:off x="685331" y="609602"/>
            <a:ext cx="5744043" cy="5181599"/>
          </a:xfrm>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Resim 2"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12" name="İçerik Yer Tutucusu 2"/>
          <p:cNvSpPr>
            <a:spLocks noGrp="1"/>
          </p:cNvSpPr>
          <p:nvPr>
            <p:ph sz="quarter" idx="13"/>
          </p:nvPr>
        </p:nvSpPr>
        <p:spPr>
          <a:xfrm>
            <a:off x="685330" y="2367093"/>
            <a:ext cx="777287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Tarih Yer Tutucusu 3"/>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Başlığı">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828564"/>
            <a:ext cx="7763814" cy="2736819"/>
          </a:xfrm>
        </p:spPr>
        <p:txBody>
          <a:bodyPr rtlCol="0" anchor="b">
            <a:normAutofit/>
          </a:bodyPr>
          <a:lstStyle>
            <a:lvl1pPr>
              <a:defRPr sz="4000"/>
            </a:lvl1pPr>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685331" y="3657458"/>
            <a:ext cx="7763814"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smtClean="0"/>
              <a:t>Asıl metin stillerini düzenlemek için tıklatın</a:t>
            </a:r>
          </a:p>
        </p:txBody>
      </p:sp>
      <p:sp>
        <p:nvSpPr>
          <p:cNvPr id="4" name="Tarih Yer Tutucusu 3"/>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smtClean="0"/>
              <a:t>Asıl başlık stili için tıklatın</a:t>
            </a:r>
            <a:endParaRPr lang="tr-TR" noProof="0" dirty="0"/>
          </a:p>
        </p:txBody>
      </p:sp>
      <p:sp>
        <p:nvSpPr>
          <p:cNvPr id="12" name="İçerik Yer Tutucusu 2"/>
          <p:cNvSpPr>
            <a:spLocks noGrp="1"/>
          </p:cNvSpPr>
          <p:nvPr>
            <p:ph sz="quarter" idx="13"/>
          </p:nvPr>
        </p:nvSpPr>
        <p:spPr>
          <a:xfrm>
            <a:off x="685330" y="2367093"/>
            <a:ext cx="382952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13" name="İçerik Yer Tutucusu 3"/>
          <p:cNvSpPr>
            <a:spLocks noGrp="1"/>
          </p:cNvSpPr>
          <p:nvPr>
            <p:ph sz="quarter" idx="14"/>
          </p:nvPr>
        </p:nvSpPr>
        <p:spPr>
          <a:xfrm>
            <a:off x="4629150" y="2367093"/>
            <a:ext cx="3829050" cy="342410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Resim 14"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859746" y="2371018"/>
            <a:ext cx="3655106"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2" name="İçerik Yer Tutucusu 3"/>
          <p:cNvSpPr>
            <a:spLocks noGrp="1"/>
          </p:cNvSpPr>
          <p:nvPr>
            <p:ph sz="quarter" idx="13"/>
          </p:nvPr>
        </p:nvSpPr>
        <p:spPr>
          <a:xfrm>
            <a:off x="685331" y="3051013"/>
            <a:ext cx="3829520" cy="274018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Metin Yer Tutucusu 4"/>
          <p:cNvSpPr>
            <a:spLocks noGrp="1"/>
          </p:cNvSpPr>
          <p:nvPr>
            <p:ph type="body" sz="quarter" idx="3"/>
          </p:nvPr>
        </p:nvSpPr>
        <p:spPr>
          <a:xfrm>
            <a:off x="4797317" y="2371018"/>
            <a:ext cx="3661353"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13" name="İçerik Yer Tutucusu 5"/>
          <p:cNvSpPr>
            <a:spLocks noGrp="1"/>
          </p:cNvSpPr>
          <p:nvPr>
            <p:ph sz="quarter" idx="14"/>
          </p:nvPr>
        </p:nvSpPr>
        <p:spPr>
          <a:xfrm>
            <a:off x="4629150" y="3051013"/>
            <a:ext cx="3829051" cy="2740187"/>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7" name="Tarih Yer Tutucusu 6"/>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8" name="Alt Bilgi Yer Tutucusu 7"/>
          <p:cNvSpPr>
            <a:spLocks noGrp="1"/>
          </p:cNvSpPr>
          <p:nvPr>
            <p:ph type="ftr" sz="quarter" idx="11"/>
          </p:nvPr>
        </p:nvSpPr>
        <p:spPr/>
        <p:txBody>
          <a:bodyPr rtlCol="0"/>
          <a:lstStyle/>
          <a:p>
            <a:endParaRPr lang="tr-TR"/>
          </a:p>
        </p:txBody>
      </p:sp>
      <p:sp>
        <p:nvSpPr>
          <p:cNvPr id="9" name="Slayt Numarası Yer Tutucusu 8"/>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Tarih Yer Tutucusu 2"/>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Resim 6"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Tarih Yer Tutucusu 1"/>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3" name="Alt Bilgi Yer Tutucusu 2"/>
          <p:cNvSpPr>
            <a:spLocks noGrp="1"/>
          </p:cNvSpPr>
          <p:nvPr>
            <p:ph type="ftr" sz="quarter" idx="11"/>
          </p:nvPr>
        </p:nvSpPr>
        <p:spPr/>
        <p:txBody>
          <a:bodyPr rtlCol="0"/>
          <a:lstStyle/>
          <a:p>
            <a:endParaRPr lang="tr-TR"/>
          </a:p>
        </p:txBody>
      </p:sp>
      <p:sp>
        <p:nvSpPr>
          <p:cNvPr id="4" name="Slayt Numarası Yer Tutucusu 3"/>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2951766" cy="2023252"/>
          </a:xfrm>
        </p:spPr>
        <p:txBody>
          <a:bodyPr rtlCol="0" anchor="b"/>
          <a:lstStyle>
            <a:lvl1pPr algn="ctr">
              <a:defRPr sz="3200"/>
            </a:lvl1pPr>
          </a:lstStyle>
          <a:p>
            <a:pPr rtl="0"/>
            <a:r>
              <a:rPr lang="tr-TR" noProof="0" smtClean="0"/>
              <a:t>Asıl başlık stili için tıklatın</a:t>
            </a:r>
            <a:endParaRPr lang="tr-TR" noProof="0" dirty="0"/>
          </a:p>
        </p:txBody>
      </p:sp>
      <p:sp>
        <p:nvSpPr>
          <p:cNvPr id="10" name="İçerik Yer Tutucusu 2"/>
          <p:cNvSpPr>
            <a:spLocks noGrp="1"/>
          </p:cNvSpPr>
          <p:nvPr>
            <p:ph sz="quarter" idx="13"/>
          </p:nvPr>
        </p:nvSpPr>
        <p:spPr>
          <a:xfrm>
            <a:off x="3808547" y="609601"/>
            <a:ext cx="4650122" cy="5181599"/>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Metin Yer Tutucusu 3"/>
          <p:cNvSpPr>
            <a:spLocks noGrp="1"/>
          </p:cNvSpPr>
          <p:nvPr>
            <p:ph type="body" sz="half" idx="2"/>
          </p:nvPr>
        </p:nvSpPr>
        <p:spPr>
          <a:xfrm>
            <a:off x="685331" y="2632852"/>
            <a:ext cx="2951767"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4451227" cy="2023254"/>
          </a:xfrm>
        </p:spPr>
        <p:txBody>
          <a:bodyPr rtlCol="0" anchor="b"/>
          <a:lstStyle>
            <a:lvl1pPr algn="ctr">
              <a:defRPr sz="3200"/>
            </a:lvl1pPr>
          </a:lstStyle>
          <a:p>
            <a:pPr rtl="0"/>
            <a:r>
              <a:rPr lang="tr-TR" noProof="0" smtClean="0"/>
              <a:t>Asıl başlık stili için tıklatın</a:t>
            </a:r>
            <a:endParaRPr lang="tr-TR" noProof="0" dirty="0"/>
          </a:p>
        </p:txBody>
      </p:sp>
      <p:sp>
        <p:nvSpPr>
          <p:cNvPr id="3" name="Resim Yer Tutucusu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685346" y="2632853"/>
            <a:ext cx="4451212"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5" name="Tarih Yer Tutucusu 4"/>
          <p:cNvSpPr>
            <a:spLocks noGrp="1"/>
          </p:cNvSpPr>
          <p:nvPr>
            <p:ph type="dt" sz="half" idx="10"/>
          </p:nvPr>
        </p:nvSpPr>
        <p:spPr/>
        <p:txBody>
          <a:bodyPr rtlCol="0"/>
          <a:lstStyle/>
          <a:p>
            <a:fld id="{8684CD3A-86ED-4AFB-8816-B27476297CA4}" type="datetimeFigureOut">
              <a:rPr lang="tr-TR" smtClean="0"/>
              <a:t>29.04.2020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B288BF58-2583-4850-A6E1-8FB33AE91C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Resim 2" descr="\\DROBO-FS\QuickDrops\JB\PPTX NG\Droplets\LightingOverlay.png"/>
          <p:cNvPicPr>
            <a:picLocks noChangeAspect="1" noChangeArrowheads="1"/>
          </p:cNvPicPr>
          <p:nvPr/>
        </p:nvPicPr>
        <p:blipFill>
          <a:blip r:embed="rId19">
            <a:alphaModFix/>
            <a:extLst>
              <a:ext uri="{28A0092B-C50C-407E-A947-70E740481C1C}">
                <a14:useLocalDpi xmlns=""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Başlık Yer Tutucusu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8684CD3A-86ED-4AFB-8816-B27476297CA4}" type="datetimeFigureOut">
              <a:rPr lang="tr-TR" smtClean="0"/>
              <a:t>29.04.2020</a:t>
            </a:fld>
            <a:endParaRPr lang="tr-TR"/>
          </a:p>
        </p:txBody>
      </p:sp>
      <p:sp>
        <p:nvSpPr>
          <p:cNvPr id="5" name="Alt Bilgi Yer Tutucusu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ayt Numarası Yer Tutucusu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B288BF58-2583-4850-A6E1-8FB33AE91C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6000" b="1" dirty="0" smtClean="0">
                <a:effectLst>
                  <a:outerShdw blurRad="38100" dist="38100" dir="2700000" algn="tl">
                    <a:srgbClr val="000000">
                      <a:alpha val="43137"/>
                    </a:srgbClr>
                  </a:outerShdw>
                </a:effectLst>
                <a:latin typeface="Comic Sans MS" pitchFamily="66" charset="0"/>
              </a:rPr>
              <a:t>MESLEK ETİĞİ</a:t>
            </a:r>
            <a:endParaRPr lang="tr-TR" sz="6000" b="1" dirty="0">
              <a:effectLst>
                <a:outerShdw blurRad="38100" dist="38100" dir="2700000" algn="tl">
                  <a:srgbClr val="000000">
                    <a:alpha val="43137"/>
                  </a:srgbClr>
                </a:outerShdw>
              </a:effectLst>
              <a:latin typeface="Comic Sans MS" pitchFamily="66" charset="0"/>
            </a:endParaRP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214290"/>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628800"/>
            <a:ext cx="8229600" cy="4497363"/>
          </a:xfrm>
        </p:spPr>
        <p:txBody>
          <a:bodyPr>
            <a:normAutofit/>
          </a:bodyPr>
          <a:lstStyle/>
          <a:p>
            <a:pPr algn="just"/>
            <a:r>
              <a:rPr lang="tr-TR" b="1" u="sng" cap="none" dirty="0" smtClean="0">
                <a:latin typeface="Comic Sans MS" pitchFamily="66" charset="0"/>
                <a:cs typeface="Times New Roman" pitchFamily="18" charset="0"/>
              </a:rPr>
              <a:t>Global etik:</a:t>
            </a:r>
            <a:r>
              <a:rPr lang="tr-TR" b="1" cap="none" dirty="0" smtClean="0">
                <a:latin typeface="Comic Sans MS" pitchFamily="66" charset="0"/>
                <a:cs typeface="Times New Roman" pitchFamily="18" charset="0"/>
              </a:rPr>
              <a:t> </a:t>
            </a:r>
            <a:r>
              <a:rPr lang="tr-TR" cap="none" dirty="0" smtClean="0">
                <a:latin typeface="Comic Sans MS" pitchFamily="66" charset="0"/>
                <a:cs typeface="Times New Roman" pitchFamily="18" charset="0"/>
              </a:rPr>
              <a:t>iş etiği ile toplumsal etik değerlerin uluslar arası boyutta kabul görmesidir. Uluslar arası ilişkilerin gelişmeye başlaması, çeşitli ülkelerde büyüme birleşme gibi stratejik kararlar, global işletmelerle birlikte bu kavram meydana gelmiştir.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10</a:t>
            </a:fld>
            <a:endParaRPr lang="tr-TR"/>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smtClean="0">
                <a:latin typeface="Comic Sans MS" pitchFamily="66" charset="0"/>
              </a:rPr>
              <a:t>MESLEK ETİĞİ</a:t>
            </a:r>
            <a:endParaRPr lang="tr-TR" b="1" dirty="0">
              <a:latin typeface="Comic Sans MS" pitchFamily="66" charset="0"/>
            </a:endParaRPr>
          </a:p>
        </p:txBody>
      </p:sp>
      <p:sp>
        <p:nvSpPr>
          <p:cNvPr id="3" name="2 İçerik Yer Tutucusu"/>
          <p:cNvSpPr>
            <a:spLocks noGrp="1"/>
          </p:cNvSpPr>
          <p:nvPr>
            <p:ph sz="quarter" idx="13"/>
          </p:nvPr>
        </p:nvSpPr>
        <p:spPr>
          <a:xfrm>
            <a:off x="685330" y="1928802"/>
            <a:ext cx="7772870" cy="4214841"/>
          </a:xfrm>
        </p:spPr>
        <p:txBody>
          <a:bodyPr>
            <a:normAutofit/>
          </a:bodyPr>
          <a:lstStyle/>
          <a:p>
            <a:r>
              <a:rPr lang="tr-TR" b="1" dirty="0" smtClean="0">
                <a:latin typeface="Comic Sans MS" pitchFamily="66" charset="0"/>
                <a:cs typeface="Times New Roman" pitchFamily="18" charset="0"/>
              </a:rPr>
              <a:t>ETİK VE AHLAK KAVRAMLARI</a:t>
            </a:r>
          </a:p>
          <a:p>
            <a:r>
              <a:rPr lang="tr-TR" b="1" dirty="0" smtClean="0">
                <a:latin typeface="Comic Sans MS" pitchFamily="66" charset="0"/>
                <a:cs typeface="Times New Roman" pitchFamily="18" charset="0"/>
              </a:rPr>
              <a:t>ETİK TEORİ VE SİSTEMLERİ</a:t>
            </a:r>
          </a:p>
          <a:p>
            <a:r>
              <a:rPr lang="tr-TR" b="1" dirty="0" smtClean="0">
                <a:latin typeface="Comic Sans MS" pitchFamily="66" charset="0"/>
                <a:cs typeface="Times New Roman" pitchFamily="18" charset="0"/>
              </a:rPr>
              <a:t>MESLEKİ, ÖRGÜTSEL VE YÖNETSEL ETİK</a:t>
            </a:r>
          </a:p>
          <a:p>
            <a:r>
              <a:rPr lang="tr-TR" b="1" dirty="0" smtClean="0">
                <a:latin typeface="Comic Sans MS" pitchFamily="66" charset="0"/>
                <a:cs typeface="Times New Roman" pitchFamily="18" charset="0"/>
              </a:rPr>
              <a:t>ETİK DIŞI DAVRANIŞLAR</a:t>
            </a:r>
          </a:p>
          <a:p>
            <a:r>
              <a:rPr lang="tr-TR" b="1" dirty="0" smtClean="0">
                <a:latin typeface="Comic Sans MS" pitchFamily="66" charset="0"/>
                <a:cs typeface="Times New Roman" pitchFamily="18" charset="0"/>
              </a:rPr>
              <a:t>ETİK KURALLARI VE UYGULAMALARI</a:t>
            </a:r>
          </a:p>
          <a:p>
            <a:r>
              <a:rPr lang="tr-TR" b="1" dirty="0" smtClean="0">
                <a:latin typeface="Comic Sans MS" pitchFamily="66" charset="0"/>
                <a:cs typeface="Times New Roman" pitchFamily="18" charset="0"/>
              </a:rPr>
              <a:t>ETİĞE UYGUN KARAR VERME</a:t>
            </a:r>
          </a:p>
          <a:p>
            <a:r>
              <a:rPr lang="tr-TR" b="1" dirty="0" smtClean="0">
                <a:latin typeface="Comic Sans MS" pitchFamily="66" charset="0"/>
                <a:cs typeface="Times New Roman" pitchFamily="18" charset="0"/>
              </a:rPr>
              <a:t>MESLEKİ YOZLAŞMA VE ETİK DIŞI DAVRANIŞ SONUÇLARI</a:t>
            </a:r>
            <a:endParaRPr lang="tr-TR" b="1"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2</a:t>
            </a:fld>
            <a:endParaRPr lang="tr-T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42852"/>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642910" y="1571612"/>
            <a:ext cx="7772870" cy="4505340"/>
          </a:xfrm>
        </p:spPr>
        <p:txBody>
          <a:bodyPr>
            <a:normAutofit/>
          </a:bodyPr>
          <a:lstStyle/>
          <a:p>
            <a:pPr algn="just"/>
            <a:r>
              <a:rPr lang="tr-TR" cap="none" dirty="0" smtClean="0">
                <a:latin typeface="Comic Sans MS" pitchFamily="66" charset="0"/>
                <a:cs typeface="Times New Roman" pitchFamily="18" charset="0"/>
              </a:rPr>
              <a:t>Ahlak bilimi.</a:t>
            </a:r>
          </a:p>
          <a:p>
            <a:r>
              <a:rPr lang="tr-TR" cap="none" dirty="0" smtClean="0">
                <a:latin typeface="Comic Sans MS" pitchFamily="66" charset="0"/>
                <a:cs typeface="Times New Roman" pitchFamily="18" charset="0"/>
              </a:rPr>
              <a:t>Töre bilimi.</a:t>
            </a:r>
          </a:p>
          <a:p>
            <a:r>
              <a:rPr lang="tr-TR" cap="none" dirty="0" smtClean="0">
                <a:latin typeface="Comic Sans MS" pitchFamily="66" charset="0"/>
                <a:cs typeface="Times New Roman" pitchFamily="18" charset="0"/>
              </a:rPr>
              <a:t>Çeşitli meslek kolları arasında tarafların uyması veya kaçınması gereken davranışlar bütünü.</a:t>
            </a:r>
          </a:p>
          <a:p>
            <a:pPr algn="just"/>
            <a:r>
              <a:rPr lang="tr-TR" cap="none" dirty="0" smtClean="0">
                <a:latin typeface="Comic Sans MS" pitchFamily="66" charset="0"/>
                <a:cs typeface="Times New Roman" pitchFamily="18" charset="0"/>
              </a:rPr>
              <a:t>Felsefeyi en çok meşgul eden konudur.</a:t>
            </a:r>
          </a:p>
          <a:p>
            <a:pPr algn="just"/>
            <a:r>
              <a:rPr lang="tr-TR" cap="none" dirty="0" smtClean="0">
                <a:latin typeface="Comic Sans MS" pitchFamily="66" charset="0"/>
                <a:cs typeface="Times New Roman" pitchFamily="18" charset="0"/>
              </a:rPr>
              <a:t>Neyin iyi neyin kötü olduğu; doğru ya da yanlış eylemin ne olduğuna ilişkin sorulara cevap arar.</a:t>
            </a:r>
          </a:p>
          <a:p>
            <a:pPr algn="just"/>
            <a:r>
              <a:rPr lang="tr-TR" cap="none" dirty="0" smtClean="0">
                <a:latin typeface="Comic Sans MS" pitchFamily="66" charset="0"/>
                <a:cs typeface="Times New Roman" pitchFamily="18" charset="0"/>
              </a:rPr>
              <a:t>İyiliğe varılması için insanların kendini uymaya zorunlu hissettiği manevi görevler ve bunlara ilişkin kurallardır.</a:t>
            </a:r>
          </a:p>
          <a:p>
            <a:pPr algn="just"/>
            <a:endParaRPr lang="tr-TR" cap="none" dirty="0" smtClean="0">
              <a:latin typeface="Comic Sans MS" pitchFamily="66" charset="0"/>
              <a:cs typeface="Times New Roman" pitchFamily="18" charset="0"/>
            </a:endParaRPr>
          </a:p>
          <a:p>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3</a:t>
            </a:fld>
            <a:endParaRPr lang="tr-T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786" y="0"/>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cap="none" dirty="0" smtClean="0">
                <a:latin typeface="Comic Sans MS" pitchFamily="66" charset="0"/>
                <a:cs typeface="Times New Roman" pitchFamily="18" charset="0"/>
              </a:rPr>
              <a:t>Değer sistemidir. Neyin yapılıp yapılmayacağını etik belirler.</a:t>
            </a:r>
          </a:p>
          <a:p>
            <a:pPr algn="just"/>
            <a:r>
              <a:rPr lang="tr-TR" cap="none" dirty="0" smtClean="0">
                <a:latin typeface="Comic Sans MS" pitchFamily="66" charset="0"/>
                <a:cs typeface="Times New Roman" pitchFamily="18" charset="0"/>
              </a:rPr>
              <a:t>Bununla birlikte sosyal yaşamda amaçların belirlenmesi, amaçlara ulaşmak için neyin yapılıp neyin yapılmayacağının bilinmesidir.</a:t>
            </a:r>
          </a:p>
          <a:p>
            <a:pPr algn="just"/>
            <a:r>
              <a:rPr lang="tr-TR" cap="none" dirty="0" smtClean="0">
                <a:latin typeface="Comic Sans MS" pitchFamily="66" charset="0"/>
                <a:cs typeface="Times New Roman" pitchFamily="18" charset="0"/>
              </a:rPr>
              <a:t>Bir insanın doğru ve yanlışı ayırt etmede kullandığı kişisel kriterlerdir.</a:t>
            </a:r>
          </a:p>
          <a:p>
            <a:pPr algn="just"/>
            <a:r>
              <a:rPr lang="tr-TR" cap="none" dirty="0" smtClean="0">
                <a:latin typeface="Comic Sans MS" pitchFamily="66" charset="0"/>
                <a:cs typeface="Times New Roman" pitchFamily="18" charset="0"/>
              </a:rPr>
              <a:t>Gücünü kendi vicdanlarından alır.</a:t>
            </a: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4</a:t>
            </a:fld>
            <a:endParaRPr lang="tr-TR"/>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0"/>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cap="none" dirty="0" smtClean="0">
                <a:latin typeface="Comic Sans MS" pitchFamily="66" charset="0"/>
                <a:cs typeface="Times New Roman" pitchFamily="18" charset="0"/>
              </a:rPr>
              <a:t>İnsan davranışları ile ilgili sorunları inceler. </a:t>
            </a:r>
          </a:p>
          <a:p>
            <a:pPr algn="just"/>
            <a:r>
              <a:rPr lang="tr-TR" cap="none" dirty="0" smtClean="0">
                <a:latin typeface="Comic Sans MS" pitchFamily="66" charset="0"/>
                <a:cs typeface="Times New Roman" pitchFamily="18" charset="0"/>
              </a:rPr>
              <a:t>İnsanların eş, akraba, arkadaş gibi birçok durumda nasıl hareket etmeleri gerektiğini söyler.</a:t>
            </a:r>
          </a:p>
          <a:p>
            <a:pPr algn="just"/>
            <a:r>
              <a:rPr lang="tr-TR" cap="none" dirty="0" smtClean="0">
                <a:latin typeface="Comic Sans MS" pitchFamily="66" charset="0"/>
                <a:cs typeface="Times New Roman" pitchFamily="18" charset="0"/>
              </a:rPr>
              <a:t>Topluma özgüdür. Kişi veya grup otoritesine bağlı değildir.</a:t>
            </a:r>
          </a:p>
          <a:p>
            <a:pPr algn="just"/>
            <a:r>
              <a:rPr lang="tr-TR" cap="none" dirty="0" smtClean="0">
                <a:latin typeface="Comic Sans MS" pitchFamily="66" charset="0"/>
                <a:cs typeface="Times New Roman" pitchFamily="18" charset="0"/>
              </a:rPr>
              <a:t>Etik çerçevesinde oluşturulan ilke ve kurallar yasalar ile değil; toplumsal tepkilerle oluşturulmaktadır.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214290"/>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cap="none" dirty="0" smtClean="0">
                <a:latin typeface="Comic Sans MS" pitchFamily="66" charset="0"/>
                <a:cs typeface="Times New Roman" pitchFamily="18" charset="0"/>
              </a:rPr>
              <a:t>Bir kişinin veya toplumun ahlak standartlarını araştıran disiplindir.</a:t>
            </a:r>
          </a:p>
          <a:p>
            <a:pPr algn="just"/>
            <a:r>
              <a:rPr lang="tr-TR" cap="none" dirty="0" smtClean="0">
                <a:latin typeface="Comic Sans MS" pitchFamily="66" charset="0"/>
                <a:cs typeface="Times New Roman" pitchFamily="18" charset="0"/>
              </a:rPr>
              <a:t>Bir insanın davranışları esnasında kullandığı ahlaki ilkeler bütünüdür.</a:t>
            </a:r>
          </a:p>
          <a:p>
            <a:pPr algn="just"/>
            <a:r>
              <a:rPr lang="tr-TR" cap="none" dirty="0" smtClean="0">
                <a:latin typeface="Comic Sans MS" pitchFamily="66" charset="0"/>
                <a:cs typeface="Times New Roman" pitchFamily="18" charset="0"/>
              </a:rPr>
              <a:t>Kişilerin nasıl davranması gerektiğini gösteren etik; görev ve sorumlulukları esas alan bir davranış kuralı ya da disipline işaret eder ve bir kişinin neyi yapıp neyi yapmaması gerektiği konusunda davranış biçimlerini tanımlayan kurallardır.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6</a:t>
            </a:fld>
            <a:endParaRPr lang="tr-TR"/>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42852"/>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cap="none" dirty="0" smtClean="0">
                <a:latin typeface="Comic Sans MS" pitchFamily="66" charset="0"/>
                <a:cs typeface="Times New Roman" pitchFamily="18" charset="0"/>
              </a:rPr>
              <a:t>Etik kavramını kurumsal felsefeden (mantık, fizik..) ayırarak kendi başına bir felsefe alanı olarak ele alan ilk filozof </a:t>
            </a:r>
            <a:r>
              <a:rPr lang="tr-TR" cap="none" dirty="0" err="1" smtClean="0">
                <a:latin typeface="Comic Sans MS" pitchFamily="66" charset="0"/>
                <a:cs typeface="Times New Roman" pitchFamily="18" charset="0"/>
              </a:rPr>
              <a:t>aristoteles’tir</a:t>
            </a:r>
            <a:r>
              <a:rPr lang="tr-TR" cap="none" dirty="0" smtClean="0">
                <a:latin typeface="Comic Sans MS" pitchFamily="66" charset="0"/>
                <a:cs typeface="Times New Roman" pitchFamily="18" charset="0"/>
              </a:rPr>
              <a:t>.</a:t>
            </a:r>
          </a:p>
          <a:p>
            <a:pPr algn="just"/>
            <a:r>
              <a:rPr lang="tr-TR" cap="none" dirty="0" smtClean="0">
                <a:latin typeface="Comic Sans MS" pitchFamily="66" charset="0"/>
                <a:cs typeface="Times New Roman" pitchFamily="18" charset="0"/>
              </a:rPr>
              <a:t>Pratik felsefeyi etik, ekonomi ve politika olarak ayırmıştır.</a:t>
            </a:r>
          </a:p>
          <a:p>
            <a:pPr algn="just"/>
            <a:r>
              <a:rPr lang="tr-TR" cap="none" dirty="0" smtClean="0">
                <a:latin typeface="Comic Sans MS" pitchFamily="66" charset="0"/>
                <a:cs typeface="Times New Roman" pitchFamily="18" charset="0"/>
              </a:rPr>
              <a:t>Platonun diyaloglarının çoğunluğunu da etik düşünceler oluşturmaktadır.</a:t>
            </a:r>
          </a:p>
          <a:p>
            <a:pPr algn="just"/>
            <a:r>
              <a:rPr lang="tr-TR" cap="none" dirty="0" smtClean="0">
                <a:latin typeface="Comic Sans MS" pitchFamily="66" charset="0"/>
                <a:cs typeface="Times New Roman" pitchFamily="18" charset="0"/>
              </a:rPr>
              <a:t>Sokrates’e göre eğitim, etik üzerine kurulu bir öğrenme sürecidir.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7</a:t>
            </a:fld>
            <a:endParaRPr lang="tr-T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0"/>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cap="none" dirty="0" smtClean="0">
                <a:latin typeface="Comic Sans MS" pitchFamily="66" charset="0"/>
                <a:cs typeface="Times New Roman" pitchFamily="18" charset="0"/>
              </a:rPr>
              <a:t>Bağlayıcı ve sınırlayıcı unsurlar olmasına rağmen kişi, eylemini kendi düzleminde bağımsız gerçekleştirir. Bu nokta da sınırlayıcı unsurları (din, töre, gelenek, kültür, yasa…) dikkate alır ya da almaz. İdeal anlamda bütün bu unsurlar insanların daha iyi ve huzurlu bir hayat sürdürmesi için düzenlenmiştir. Bazen bir kişinin doğru olarak algıladığı şey diğer bir kişi tarafından doğru algılanmayabilir.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8</a:t>
            </a:fld>
            <a:endParaRPr lang="tr-T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786" y="142852"/>
            <a:ext cx="7773338" cy="1596177"/>
          </a:xfrm>
        </p:spPr>
        <p:txBody>
          <a:bodyPr>
            <a:normAutofit/>
          </a:bodyPr>
          <a:lstStyle/>
          <a:p>
            <a:r>
              <a:rPr lang="tr-TR" sz="4000" b="1" dirty="0" smtClean="0">
                <a:latin typeface="Comic Sans MS" pitchFamily="66" charset="0"/>
                <a:cs typeface="Times New Roman" pitchFamily="18" charset="0"/>
              </a:rPr>
              <a:t>ETİK KAVRAMI</a:t>
            </a:r>
            <a:endParaRPr lang="tr-TR" sz="4000" b="1" dirty="0">
              <a:latin typeface="Comic Sans MS" pitchFamily="66" charset="0"/>
              <a:cs typeface="Times New Roman" pitchFamily="18" charset="0"/>
            </a:endParaRPr>
          </a:p>
        </p:txBody>
      </p:sp>
      <p:sp>
        <p:nvSpPr>
          <p:cNvPr id="3" name="2 İçerik Yer Tutucusu"/>
          <p:cNvSpPr>
            <a:spLocks noGrp="1"/>
          </p:cNvSpPr>
          <p:nvPr>
            <p:ph sz="quarter" idx="13"/>
          </p:nvPr>
        </p:nvSpPr>
        <p:spPr>
          <a:xfrm>
            <a:off x="457200" y="1412776"/>
            <a:ext cx="8229600" cy="4713387"/>
          </a:xfrm>
        </p:spPr>
        <p:txBody>
          <a:bodyPr>
            <a:normAutofit/>
          </a:bodyPr>
          <a:lstStyle/>
          <a:p>
            <a:pPr algn="just"/>
            <a:r>
              <a:rPr lang="tr-TR" b="1" u="sng" cap="none" dirty="0" smtClean="0">
                <a:latin typeface="Comic Sans MS" pitchFamily="66" charset="0"/>
                <a:cs typeface="Times New Roman" pitchFamily="18" charset="0"/>
              </a:rPr>
              <a:t>Toplumsal Etik:</a:t>
            </a:r>
            <a:r>
              <a:rPr lang="tr-TR" cap="none" dirty="0" smtClean="0">
                <a:latin typeface="Comic Sans MS" pitchFamily="66" charset="0"/>
                <a:cs typeface="Times New Roman" pitchFamily="18" charset="0"/>
              </a:rPr>
              <a:t> bir sosyal varlık olan insanın içinde bulunduğu toplumun genel kabul görmüş değer yargılarıdır. Yasal davranış standartları yanı sıra, bireyin içinde yaşadığı toplumun yazılı olmayan örf ve adetleri, gelenekleri, kültürü, dini inançlarından kaynaklanan değer yargıları ve ahlak anlayışı toplumsal etiğin temelini oluşturur.</a:t>
            </a:r>
            <a:endParaRPr lang="tr-TR" cap="none"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9</a:t>
            </a:fld>
            <a:endParaRPr lang="tr-TR"/>
          </a:p>
        </p:txBody>
      </p:sp>
    </p:spTree>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Tema1">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 xmlns:thm15="http://schemas.microsoft.com/office/thememl/2012/main" name="Office_36807301_TF34316244.potx" id="{F8BBB03F-00B0-4112-AA57-211D078A0F11}" vid="{7FAC0621-AE91-47A5-AFB6-43EAE191C124}"/>
    </a:ext>
  </a:extLst>
</a:theme>
</file>

<file path=docProps/app.xml><?xml version="1.0" encoding="utf-8"?>
<Properties xmlns="http://schemas.openxmlformats.org/officeDocument/2006/extended-properties" xmlns:vt="http://schemas.openxmlformats.org/officeDocument/2006/docPropsVTypes">
  <Template>Tema1</Template>
  <TotalTime>17</TotalTime>
  <Words>462</Words>
  <Application>Microsoft Office PowerPoint</Application>
  <PresentationFormat>Ekran Gösterisi (4:3)</PresentationFormat>
  <Paragraphs>50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Tema1</vt:lpstr>
      <vt:lpstr>MESLEK ETİĞİ</vt:lpstr>
      <vt:lpstr>MESLEK ETİĞİ</vt:lpstr>
      <vt:lpstr>ETİK KAVRAMI</vt:lpstr>
      <vt:lpstr>ETİK KAVRAMI</vt:lpstr>
      <vt:lpstr>ETİK KAVRAMI</vt:lpstr>
      <vt:lpstr>ETİK KAVRAMI</vt:lpstr>
      <vt:lpstr>ETİK KAVRAMI</vt:lpstr>
      <vt:lpstr>ETİK KAVRAMI</vt:lpstr>
      <vt:lpstr>ETİK KAVRAMI</vt:lpstr>
      <vt:lpstr>ETİK KAVRAMI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 ETİĞİ</dc:title>
  <dc:creator>User</dc:creator>
  <cp:lastModifiedBy>User</cp:lastModifiedBy>
  <cp:revision>2</cp:revision>
  <dcterms:created xsi:type="dcterms:W3CDTF">2020-04-29T20:23:59Z</dcterms:created>
  <dcterms:modified xsi:type="dcterms:W3CDTF">2020-04-29T20:41:05Z</dcterms:modified>
</cp:coreProperties>
</file>