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61" r:id="rId6"/>
    <p:sldId id="262" r:id="rId7"/>
    <p:sldId id="263" r:id="rId8"/>
    <p:sldId id="264" r:id="rId9"/>
    <p:sldId id="265" r:id="rId10"/>
    <p:sldId id="26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8" d="100"/>
          <a:sy n="88" d="100"/>
        </p:scale>
        <p:origin x="-2220"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Resim 6" descr="Droplets-HD-Title-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ctrTitle"/>
          </p:nvPr>
        </p:nvSpPr>
        <p:spPr>
          <a:xfrm>
            <a:off x="1313259" y="1300786"/>
            <a:ext cx="6517482" cy="2509213"/>
          </a:xfrm>
        </p:spPr>
        <p:txBody>
          <a:bodyPr rtlCol="0" anchor="b">
            <a:normAutofit/>
          </a:bodyPr>
          <a:lstStyle>
            <a:lvl1pPr algn="ctr">
              <a:defRPr sz="4800"/>
            </a:lvl1pPr>
          </a:lstStyle>
          <a:p>
            <a:pPr rtl="0"/>
            <a:r>
              <a:rPr lang="tr-TR" noProof="0" smtClean="0"/>
              <a:t>Asıl başlık stili için tıklatın</a:t>
            </a:r>
            <a:endParaRPr lang="tr-TR" noProof="0" dirty="0"/>
          </a:p>
        </p:txBody>
      </p:sp>
      <p:sp>
        <p:nvSpPr>
          <p:cNvPr id="3" name="Alt Başlık 2"/>
          <p:cNvSpPr>
            <a:spLocks noGrp="1"/>
          </p:cNvSpPr>
          <p:nvPr>
            <p:ph type="subTitle" idx="1"/>
          </p:nvPr>
        </p:nvSpPr>
        <p:spPr>
          <a:xfrm>
            <a:off x="1313259" y="3886201"/>
            <a:ext cx="6517482" cy="1371599"/>
          </a:xfrm>
        </p:spPr>
        <p:txBody>
          <a:bodyPr rtlCol="0">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TR" noProof="0" smtClean="0"/>
              <a:t>Asıl alt başlık stilini düzenlemek için tıklatın</a:t>
            </a:r>
            <a:endParaRPr lang="tr-TR" noProof="0" dirty="0"/>
          </a:p>
        </p:txBody>
      </p:sp>
      <p:sp>
        <p:nvSpPr>
          <p:cNvPr id="4" name="Tarih Yer Tutucusu 3"/>
          <p:cNvSpPr>
            <a:spLocks noGrp="1"/>
          </p:cNvSpPr>
          <p:nvPr>
            <p:ph type="dt" sz="half" idx="10"/>
          </p:nvPr>
        </p:nvSpPr>
        <p:spPr/>
        <p:txBody>
          <a:bodyPr rtlCol="0"/>
          <a:lstStyle/>
          <a:p>
            <a:fld id="{8684CD3A-86ED-4AFB-8816-B27476297CA4}" type="datetimeFigureOut">
              <a:rPr lang="tr-TR" smtClean="0"/>
              <a:t>29.04.2020</a:t>
            </a:fld>
            <a:endParaRPr lang="tr-TR"/>
          </a:p>
        </p:txBody>
      </p:sp>
      <p:sp>
        <p:nvSpPr>
          <p:cNvPr id="5" name="Alt Bilgi Yer Tutucusu 4"/>
          <p:cNvSpPr>
            <a:spLocks noGrp="1"/>
          </p:cNvSpPr>
          <p:nvPr>
            <p:ph type="ftr" sz="quarter" idx="11"/>
          </p:nvPr>
        </p:nvSpPr>
        <p:spPr/>
        <p:txBody>
          <a:bodyPr rtlCol="0"/>
          <a:lstStyle/>
          <a:p>
            <a:endParaRPr lang="tr-TR"/>
          </a:p>
        </p:txBody>
      </p:sp>
      <p:sp>
        <p:nvSpPr>
          <p:cNvPr id="6" name="Slayt Numarası Yer Tutucusu 5"/>
          <p:cNvSpPr>
            <a:spLocks noGrp="1"/>
          </p:cNvSpPr>
          <p:nvPr>
            <p:ph type="sldNum" sz="quarter" idx="12"/>
          </p:nvPr>
        </p:nvSpPr>
        <p:spPr/>
        <p:txBody>
          <a:bodyPr rtlCol="0"/>
          <a:lstStyle/>
          <a:p>
            <a:fld id="{B288BF58-2583-4850-A6E1-8FB33AE91CF1}"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Resim Yazısı İçeren Panoramik Resim">
    <p:spTree>
      <p:nvGrpSpPr>
        <p:cNvPr id="1" name=""/>
        <p:cNvGrpSpPr/>
        <p:nvPr/>
      </p:nvGrpSpPr>
      <p:grpSpPr>
        <a:xfrm>
          <a:off x="0" y="0"/>
          <a:ext cx="0" cy="0"/>
          <a:chOff x="0" y="0"/>
          <a:chExt cx="0" cy="0"/>
        </a:xfrm>
      </p:grpSpPr>
      <p:pic>
        <p:nvPicPr>
          <p:cNvPr id="10" name="Resim 9"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a:xfrm>
            <a:off x="685346" y="4289374"/>
            <a:ext cx="7773324" cy="811610"/>
          </a:xfrm>
        </p:spPr>
        <p:txBody>
          <a:bodyPr rtlCol="0" anchor="b"/>
          <a:lstStyle>
            <a:lvl1pPr>
              <a:defRPr sz="3200"/>
            </a:lvl1pPr>
          </a:lstStyle>
          <a:p>
            <a:pPr rtl="0"/>
            <a:r>
              <a:rPr lang="tr-TR" noProof="0" smtClean="0"/>
              <a:t>Asıl başlık stili için tıklatın</a:t>
            </a:r>
            <a:endParaRPr lang="tr-TR" noProof="0" dirty="0"/>
          </a:p>
        </p:txBody>
      </p:sp>
      <p:sp>
        <p:nvSpPr>
          <p:cNvPr id="3" name="Resim Yer Tutucusu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tr-TR" noProof="0" smtClean="0"/>
              <a:t>Resim eklemek için simgeyi tıklatın</a:t>
            </a:r>
            <a:endParaRPr lang="tr-TR" noProof="0" dirty="0"/>
          </a:p>
        </p:txBody>
      </p:sp>
      <p:sp>
        <p:nvSpPr>
          <p:cNvPr id="4" name="Metin Yer Tutucusu 3"/>
          <p:cNvSpPr>
            <a:spLocks noGrp="1"/>
          </p:cNvSpPr>
          <p:nvPr>
            <p:ph type="body" sz="half" idx="2"/>
          </p:nvPr>
        </p:nvSpPr>
        <p:spPr>
          <a:xfrm>
            <a:off x="685331" y="5108728"/>
            <a:ext cx="7773339" cy="682472"/>
          </a:xfrm>
        </p:spPr>
        <p:txBody>
          <a:bodyPr rtlCol="0"/>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düzenlemek için tıklatın</a:t>
            </a:r>
          </a:p>
        </p:txBody>
      </p:sp>
      <p:sp>
        <p:nvSpPr>
          <p:cNvPr id="5" name="Tarih Yer Tutucusu 4"/>
          <p:cNvSpPr>
            <a:spLocks noGrp="1"/>
          </p:cNvSpPr>
          <p:nvPr>
            <p:ph type="dt" sz="half" idx="10"/>
          </p:nvPr>
        </p:nvSpPr>
        <p:spPr/>
        <p:txBody>
          <a:bodyPr rtlCol="0"/>
          <a:lstStyle/>
          <a:p>
            <a:fld id="{8684CD3A-86ED-4AFB-8816-B27476297CA4}" type="datetimeFigureOut">
              <a:rPr lang="tr-TR" smtClean="0"/>
              <a:t>29.04.2020</a:t>
            </a:fld>
            <a:endParaRPr lang="tr-TR"/>
          </a:p>
        </p:txBody>
      </p:sp>
      <p:sp>
        <p:nvSpPr>
          <p:cNvPr id="6" name="Alt Bilgi Yer Tutucusu 5"/>
          <p:cNvSpPr>
            <a:spLocks noGrp="1"/>
          </p:cNvSpPr>
          <p:nvPr>
            <p:ph type="ftr" sz="quarter" idx="11"/>
          </p:nvPr>
        </p:nvSpPr>
        <p:spPr/>
        <p:txBody>
          <a:bodyPr rtlCol="0"/>
          <a:lstStyle/>
          <a:p>
            <a:endParaRPr lang="tr-TR"/>
          </a:p>
        </p:txBody>
      </p:sp>
      <p:sp>
        <p:nvSpPr>
          <p:cNvPr id="7" name="Slayt Numarası Yer Tutucusu 6"/>
          <p:cNvSpPr>
            <a:spLocks noGrp="1"/>
          </p:cNvSpPr>
          <p:nvPr>
            <p:ph type="sldNum" sz="quarter" idx="12"/>
          </p:nvPr>
        </p:nvSpPr>
        <p:spPr/>
        <p:txBody>
          <a:bodyPr rtlCol="0"/>
          <a:lstStyle/>
          <a:p>
            <a:fld id="{B288BF58-2583-4850-A6E1-8FB33AE91CF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Resim 7"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a:xfrm>
            <a:off x="685331" y="609600"/>
            <a:ext cx="7773339" cy="3427245"/>
          </a:xfrm>
        </p:spPr>
        <p:txBody>
          <a:bodyPr rtlCol="0" anchor="ctr"/>
          <a:lstStyle>
            <a:lvl1pPr algn="ctr">
              <a:defRPr sz="3200"/>
            </a:lvl1pPr>
          </a:lstStyle>
          <a:p>
            <a:pPr rtl="0"/>
            <a:r>
              <a:rPr lang="tr-TR" noProof="0" smtClean="0"/>
              <a:t>Asıl başlık stili için tıklatın</a:t>
            </a:r>
            <a:endParaRPr lang="tr-TR" noProof="0" dirty="0"/>
          </a:p>
        </p:txBody>
      </p:sp>
      <p:sp>
        <p:nvSpPr>
          <p:cNvPr id="4" name="Metin Yer Tutucusu 3"/>
          <p:cNvSpPr>
            <a:spLocks noGrp="1"/>
          </p:cNvSpPr>
          <p:nvPr>
            <p:ph type="body" sz="half" idx="2"/>
          </p:nvPr>
        </p:nvSpPr>
        <p:spPr>
          <a:xfrm>
            <a:off x="685331" y="4204821"/>
            <a:ext cx="7773339" cy="1586380"/>
          </a:xfrm>
        </p:spPr>
        <p:txBody>
          <a:bodyPr rtlCol="0"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düzenlemek için tıklatın</a:t>
            </a:r>
          </a:p>
        </p:txBody>
      </p:sp>
      <p:sp>
        <p:nvSpPr>
          <p:cNvPr id="5" name="Tarih Yer Tutucusu 4"/>
          <p:cNvSpPr>
            <a:spLocks noGrp="1"/>
          </p:cNvSpPr>
          <p:nvPr>
            <p:ph type="dt" sz="half" idx="10"/>
          </p:nvPr>
        </p:nvSpPr>
        <p:spPr/>
        <p:txBody>
          <a:bodyPr rtlCol="0"/>
          <a:lstStyle/>
          <a:p>
            <a:fld id="{8684CD3A-86ED-4AFB-8816-B27476297CA4}" type="datetimeFigureOut">
              <a:rPr lang="tr-TR" smtClean="0"/>
              <a:t>29.04.2020</a:t>
            </a:fld>
            <a:endParaRPr lang="tr-TR"/>
          </a:p>
        </p:txBody>
      </p:sp>
      <p:sp>
        <p:nvSpPr>
          <p:cNvPr id="6" name="Alt Bilgi Yer Tutucusu 5"/>
          <p:cNvSpPr>
            <a:spLocks noGrp="1"/>
          </p:cNvSpPr>
          <p:nvPr>
            <p:ph type="ftr" sz="quarter" idx="11"/>
          </p:nvPr>
        </p:nvSpPr>
        <p:spPr/>
        <p:txBody>
          <a:bodyPr rtlCol="0"/>
          <a:lstStyle/>
          <a:p>
            <a:endParaRPr lang="tr-TR"/>
          </a:p>
        </p:txBody>
      </p:sp>
      <p:sp>
        <p:nvSpPr>
          <p:cNvPr id="7" name="Slayt Numarası Yer Tutucusu 6"/>
          <p:cNvSpPr>
            <a:spLocks noGrp="1"/>
          </p:cNvSpPr>
          <p:nvPr>
            <p:ph type="sldNum" sz="quarter" idx="12"/>
          </p:nvPr>
        </p:nvSpPr>
        <p:spPr/>
        <p:txBody>
          <a:bodyPr rtlCol="0"/>
          <a:lstStyle/>
          <a:p>
            <a:fld id="{B288BF58-2583-4850-A6E1-8FB33AE91CF1}"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Resim 10"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a:xfrm>
            <a:off x="1084659" y="609600"/>
            <a:ext cx="6977064" cy="2992904"/>
          </a:xfrm>
        </p:spPr>
        <p:txBody>
          <a:bodyPr rtlCol="0" anchor="ctr"/>
          <a:lstStyle>
            <a:lvl1pPr>
              <a:defRPr sz="3200"/>
            </a:lvl1pPr>
          </a:lstStyle>
          <a:p>
            <a:pPr rtl="0"/>
            <a:r>
              <a:rPr lang="tr-TR" noProof="0" smtClean="0"/>
              <a:t>Asıl başlık stili için tıklatın</a:t>
            </a:r>
            <a:endParaRPr lang="tr-TR" noProof="0" dirty="0"/>
          </a:p>
        </p:txBody>
      </p:sp>
      <p:sp>
        <p:nvSpPr>
          <p:cNvPr id="12" name="Metin Yer Tutucusu 3"/>
          <p:cNvSpPr>
            <a:spLocks noGrp="1"/>
          </p:cNvSpPr>
          <p:nvPr>
            <p:ph type="body" sz="half" idx="13"/>
          </p:nvPr>
        </p:nvSpPr>
        <p:spPr>
          <a:xfrm>
            <a:off x="1290484" y="3610032"/>
            <a:ext cx="6564224" cy="594788"/>
          </a:xfrm>
        </p:spPr>
        <p:txBody>
          <a:bodyPr rtlCol="0"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düzenlemek için tıklatın</a:t>
            </a:r>
          </a:p>
        </p:txBody>
      </p:sp>
      <p:sp>
        <p:nvSpPr>
          <p:cNvPr id="4" name="Metin Yer Tutucusu 3"/>
          <p:cNvSpPr>
            <a:spLocks noGrp="1"/>
          </p:cNvSpPr>
          <p:nvPr>
            <p:ph type="body" sz="half" idx="2"/>
          </p:nvPr>
        </p:nvSpPr>
        <p:spPr>
          <a:xfrm>
            <a:off x="685331" y="4372797"/>
            <a:ext cx="7773339" cy="1421053"/>
          </a:xfrm>
        </p:spPr>
        <p:txBody>
          <a:bodyPr rtlCol="0"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düzenlemek için tıklatın</a:t>
            </a:r>
          </a:p>
        </p:txBody>
      </p:sp>
      <p:sp>
        <p:nvSpPr>
          <p:cNvPr id="5" name="Tarih Yer Tutucusu 4"/>
          <p:cNvSpPr>
            <a:spLocks noGrp="1"/>
          </p:cNvSpPr>
          <p:nvPr>
            <p:ph type="dt" sz="half" idx="10"/>
          </p:nvPr>
        </p:nvSpPr>
        <p:spPr/>
        <p:txBody>
          <a:bodyPr rtlCol="0"/>
          <a:lstStyle/>
          <a:p>
            <a:fld id="{8684CD3A-86ED-4AFB-8816-B27476297CA4}" type="datetimeFigureOut">
              <a:rPr lang="tr-TR" smtClean="0"/>
              <a:t>29.04.2020</a:t>
            </a:fld>
            <a:endParaRPr lang="tr-TR"/>
          </a:p>
        </p:txBody>
      </p:sp>
      <p:sp>
        <p:nvSpPr>
          <p:cNvPr id="6" name="Alt Bilgi Yer Tutucusu 5"/>
          <p:cNvSpPr>
            <a:spLocks noGrp="1"/>
          </p:cNvSpPr>
          <p:nvPr>
            <p:ph type="ftr" sz="quarter" idx="11"/>
          </p:nvPr>
        </p:nvSpPr>
        <p:spPr/>
        <p:txBody>
          <a:bodyPr rtlCol="0"/>
          <a:lstStyle/>
          <a:p>
            <a:endParaRPr lang="tr-TR"/>
          </a:p>
        </p:txBody>
      </p:sp>
      <p:sp>
        <p:nvSpPr>
          <p:cNvPr id="7" name="Slayt Numarası Yer Tutucusu 6"/>
          <p:cNvSpPr>
            <a:spLocks noGrp="1"/>
          </p:cNvSpPr>
          <p:nvPr>
            <p:ph type="sldNum" sz="quarter" idx="12"/>
          </p:nvPr>
        </p:nvSpPr>
        <p:spPr/>
        <p:txBody>
          <a:bodyPr rtlCol="0"/>
          <a:lstStyle/>
          <a:p>
            <a:fld id="{B288BF58-2583-4850-A6E1-8FB33AE91CF1}" type="slidenum">
              <a:rPr lang="tr-TR" smtClean="0"/>
              <a:t>‹#›</a:t>
            </a:fld>
            <a:endParaRPr lang="tr-TR"/>
          </a:p>
        </p:txBody>
      </p:sp>
      <p:sp>
        <p:nvSpPr>
          <p:cNvPr id="13" name="Metin Kutusu 12"/>
          <p:cNvSpPr txBox="1"/>
          <p:nvPr/>
        </p:nvSpPr>
        <p:spPr>
          <a:xfrm>
            <a:off x="751116" y="754166"/>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rtl="0"/>
            <a:r>
              <a:rPr lang="tr-TR" sz="8000" noProof="0" dirty="0">
                <a:solidFill>
                  <a:schemeClr val="tx1"/>
                </a:solidFill>
                <a:effectLst/>
              </a:rPr>
              <a:t>“</a:t>
            </a:r>
          </a:p>
        </p:txBody>
      </p:sp>
      <p:sp>
        <p:nvSpPr>
          <p:cNvPr id="14" name="Metin Kutusu 13"/>
          <p:cNvSpPr txBox="1"/>
          <p:nvPr/>
        </p:nvSpPr>
        <p:spPr>
          <a:xfrm>
            <a:off x="7918169" y="2993578"/>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tr-TR" sz="8000" noProof="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d Kartı">
    <p:spTree>
      <p:nvGrpSpPr>
        <p:cNvPr id="1" name=""/>
        <p:cNvGrpSpPr/>
        <p:nvPr/>
      </p:nvGrpSpPr>
      <p:grpSpPr>
        <a:xfrm>
          <a:off x="0" y="0"/>
          <a:ext cx="0" cy="0"/>
          <a:chOff x="0" y="0"/>
          <a:chExt cx="0" cy="0"/>
        </a:xfrm>
      </p:grpSpPr>
      <p:pic>
        <p:nvPicPr>
          <p:cNvPr id="8" name="Resim 7"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a:xfrm>
            <a:off x="685331" y="2138722"/>
            <a:ext cx="7773339" cy="2511835"/>
          </a:xfrm>
        </p:spPr>
        <p:txBody>
          <a:bodyPr rtlCol="0" anchor="b"/>
          <a:lstStyle>
            <a:lvl1pPr algn="ctr">
              <a:defRPr sz="3200"/>
            </a:lvl1pPr>
          </a:lstStyle>
          <a:p>
            <a:pPr rtl="0"/>
            <a:r>
              <a:rPr lang="tr-TR" noProof="0" smtClean="0"/>
              <a:t>Asıl başlık stili için tıklatın</a:t>
            </a:r>
            <a:endParaRPr lang="tr-TR" noProof="0" dirty="0"/>
          </a:p>
        </p:txBody>
      </p:sp>
      <p:sp>
        <p:nvSpPr>
          <p:cNvPr id="4" name="Metin Yer Tutucusu 3"/>
          <p:cNvSpPr>
            <a:spLocks noGrp="1"/>
          </p:cNvSpPr>
          <p:nvPr>
            <p:ph type="body" sz="half" idx="2"/>
          </p:nvPr>
        </p:nvSpPr>
        <p:spPr>
          <a:xfrm>
            <a:off x="685331" y="4662335"/>
            <a:ext cx="7773339" cy="1140644"/>
          </a:xfrm>
        </p:spPr>
        <p:txBody>
          <a:bodyPr rtlCol="0"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düzenlemek için tıklatın</a:t>
            </a:r>
          </a:p>
        </p:txBody>
      </p:sp>
      <p:sp>
        <p:nvSpPr>
          <p:cNvPr id="5" name="Tarih Yer Tutucusu 4"/>
          <p:cNvSpPr>
            <a:spLocks noGrp="1"/>
          </p:cNvSpPr>
          <p:nvPr>
            <p:ph type="dt" sz="half" idx="10"/>
          </p:nvPr>
        </p:nvSpPr>
        <p:spPr/>
        <p:txBody>
          <a:bodyPr rtlCol="0"/>
          <a:lstStyle/>
          <a:p>
            <a:fld id="{8684CD3A-86ED-4AFB-8816-B27476297CA4}" type="datetimeFigureOut">
              <a:rPr lang="tr-TR" smtClean="0"/>
              <a:t>29.04.2020</a:t>
            </a:fld>
            <a:endParaRPr lang="tr-TR"/>
          </a:p>
        </p:txBody>
      </p:sp>
      <p:sp>
        <p:nvSpPr>
          <p:cNvPr id="6" name="Alt Bilgi Yer Tutucusu 5"/>
          <p:cNvSpPr>
            <a:spLocks noGrp="1"/>
          </p:cNvSpPr>
          <p:nvPr>
            <p:ph type="ftr" sz="quarter" idx="11"/>
          </p:nvPr>
        </p:nvSpPr>
        <p:spPr/>
        <p:txBody>
          <a:bodyPr rtlCol="0"/>
          <a:lstStyle/>
          <a:p>
            <a:endParaRPr lang="tr-TR"/>
          </a:p>
        </p:txBody>
      </p:sp>
      <p:sp>
        <p:nvSpPr>
          <p:cNvPr id="7" name="Slayt Numarası Yer Tutucusu 6"/>
          <p:cNvSpPr>
            <a:spLocks noGrp="1"/>
          </p:cNvSpPr>
          <p:nvPr>
            <p:ph type="sldNum" sz="quarter" idx="12"/>
          </p:nvPr>
        </p:nvSpPr>
        <p:spPr/>
        <p:txBody>
          <a:bodyPr rtlCol="0"/>
          <a:lstStyle/>
          <a:p>
            <a:fld id="{B288BF58-2583-4850-A6E1-8FB33AE91CF1}" type="slidenum">
              <a:rPr lang="tr-TR" smtClean="0"/>
              <a:t>‹#›</a:t>
            </a:fld>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Resim 12"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15" name="Başlık 1"/>
          <p:cNvSpPr>
            <a:spLocks noGrp="1"/>
          </p:cNvSpPr>
          <p:nvPr>
            <p:ph type="title"/>
          </p:nvPr>
        </p:nvSpPr>
        <p:spPr>
          <a:xfrm>
            <a:off x="685331" y="609600"/>
            <a:ext cx="7773339" cy="1605094"/>
          </a:xfrm>
        </p:spPr>
        <p:txBody>
          <a:bodyPr rtlCol="0"/>
          <a:lstStyle/>
          <a:p>
            <a:pPr rtl="0"/>
            <a:r>
              <a:rPr lang="tr-TR" noProof="0" smtClean="0"/>
              <a:t>Asıl başlık stili için tıklatın</a:t>
            </a:r>
            <a:endParaRPr lang="tr-TR" noProof="0" dirty="0"/>
          </a:p>
        </p:txBody>
      </p:sp>
      <p:sp>
        <p:nvSpPr>
          <p:cNvPr id="7" name="Metin Yer Tutucusu 2"/>
          <p:cNvSpPr>
            <a:spLocks noGrp="1"/>
          </p:cNvSpPr>
          <p:nvPr>
            <p:ph type="body" idx="1"/>
          </p:nvPr>
        </p:nvSpPr>
        <p:spPr>
          <a:xfrm>
            <a:off x="685331" y="2367093"/>
            <a:ext cx="2474232" cy="576262"/>
          </a:xfrm>
        </p:spPr>
        <p:txBody>
          <a:bodyPr rtlCol="0"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düzenlemek için tıklatın</a:t>
            </a:r>
          </a:p>
        </p:txBody>
      </p:sp>
      <p:sp>
        <p:nvSpPr>
          <p:cNvPr id="8" name="Metin Yer Tutucusu 3"/>
          <p:cNvSpPr>
            <a:spLocks noGrp="1"/>
          </p:cNvSpPr>
          <p:nvPr>
            <p:ph type="body" sz="half" idx="15"/>
          </p:nvPr>
        </p:nvSpPr>
        <p:spPr>
          <a:xfrm>
            <a:off x="685331" y="2943356"/>
            <a:ext cx="2474232" cy="2847845"/>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smtClean="0"/>
              <a:t>Asıl metin stillerini düzenlemek için tıklatın</a:t>
            </a:r>
          </a:p>
        </p:txBody>
      </p:sp>
      <p:sp>
        <p:nvSpPr>
          <p:cNvPr id="9" name="Metin Yer Tutucusu 4"/>
          <p:cNvSpPr>
            <a:spLocks noGrp="1"/>
          </p:cNvSpPr>
          <p:nvPr>
            <p:ph type="body" sz="quarter" idx="3"/>
          </p:nvPr>
        </p:nvSpPr>
        <p:spPr>
          <a:xfrm>
            <a:off x="3339292" y="2367093"/>
            <a:ext cx="2468641" cy="576262"/>
          </a:xfrm>
        </p:spPr>
        <p:txBody>
          <a:bodyPr rtlCol="0"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düzenlemek için tıklatın</a:t>
            </a:r>
          </a:p>
        </p:txBody>
      </p:sp>
      <p:sp>
        <p:nvSpPr>
          <p:cNvPr id="10" name="Metin Yer Tutucusu 3"/>
          <p:cNvSpPr>
            <a:spLocks noGrp="1"/>
          </p:cNvSpPr>
          <p:nvPr>
            <p:ph type="body" sz="half" idx="16"/>
          </p:nvPr>
        </p:nvSpPr>
        <p:spPr>
          <a:xfrm>
            <a:off x="3331012" y="2943356"/>
            <a:ext cx="2477513" cy="2847845"/>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smtClean="0"/>
              <a:t>Asıl metin stillerini düzenlemek için tıklatın</a:t>
            </a:r>
          </a:p>
        </p:txBody>
      </p:sp>
      <p:sp>
        <p:nvSpPr>
          <p:cNvPr id="11" name="Metin Yer Tutucusu 4"/>
          <p:cNvSpPr>
            <a:spLocks noGrp="1"/>
          </p:cNvSpPr>
          <p:nvPr>
            <p:ph type="body" sz="quarter" idx="13"/>
          </p:nvPr>
        </p:nvSpPr>
        <p:spPr>
          <a:xfrm>
            <a:off x="5979974" y="2367093"/>
            <a:ext cx="2478696" cy="576262"/>
          </a:xfrm>
        </p:spPr>
        <p:txBody>
          <a:bodyPr rtlCol="0"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düzenlemek için tıklatın</a:t>
            </a:r>
          </a:p>
        </p:txBody>
      </p:sp>
      <p:sp>
        <p:nvSpPr>
          <p:cNvPr id="12" name="Metin Yer Tutucusu 3"/>
          <p:cNvSpPr>
            <a:spLocks noGrp="1"/>
          </p:cNvSpPr>
          <p:nvPr>
            <p:ph type="body" sz="half" idx="17"/>
          </p:nvPr>
        </p:nvSpPr>
        <p:spPr>
          <a:xfrm>
            <a:off x="5979974" y="2943356"/>
            <a:ext cx="2478696" cy="2847845"/>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smtClean="0"/>
              <a:t>Asıl metin stillerini düzenlemek için tıklatın</a:t>
            </a:r>
          </a:p>
        </p:txBody>
      </p:sp>
      <p:sp>
        <p:nvSpPr>
          <p:cNvPr id="3" name="Tarih Yer Tutucusu 2"/>
          <p:cNvSpPr>
            <a:spLocks noGrp="1"/>
          </p:cNvSpPr>
          <p:nvPr>
            <p:ph type="dt" sz="half" idx="10"/>
          </p:nvPr>
        </p:nvSpPr>
        <p:spPr/>
        <p:txBody>
          <a:bodyPr rtlCol="0"/>
          <a:lstStyle/>
          <a:p>
            <a:fld id="{8684CD3A-86ED-4AFB-8816-B27476297CA4}" type="datetimeFigureOut">
              <a:rPr lang="tr-TR" smtClean="0"/>
              <a:t>29.04.2020</a:t>
            </a:fld>
            <a:endParaRPr lang="tr-TR"/>
          </a:p>
        </p:txBody>
      </p:sp>
      <p:sp>
        <p:nvSpPr>
          <p:cNvPr id="4" name="Alt Bilgi Yer Tutucusu 3"/>
          <p:cNvSpPr>
            <a:spLocks noGrp="1"/>
          </p:cNvSpPr>
          <p:nvPr>
            <p:ph type="ftr" sz="quarter" idx="11"/>
          </p:nvPr>
        </p:nvSpPr>
        <p:spPr/>
        <p:txBody>
          <a:bodyPr rtlCol="0"/>
          <a:lstStyle/>
          <a:p>
            <a:endParaRPr lang="tr-TR"/>
          </a:p>
        </p:txBody>
      </p:sp>
      <p:sp>
        <p:nvSpPr>
          <p:cNvPr id="5" name="Slayt Numarası Yer Tutucusu 4"/>
          <p:cNvSpPr>
            <a:spLocks noGrp="1"/>
          </p:cNvSpPr>
          <p:nvPr>
            <p:ph type="sldNum" sz="quarter" idx="12"/>
          </p:nvPr>
        </p:nvSpPr>
        <p:spPr/>
        <p:txBody>
          <a:bodyPr rtlCol="0"/>
          <a:lstStyle/>
          <a:p>
            <a:fld id="{B288BF58-2583-4850-A6E1-8FB33AE91CF1}" type="slidenum">
              <a:rPr lang="tr-TR" smtClean="0"/>
              <a:t>‹#›</a:t>
            </a:fld>
            <a:endParaRPr lang="tr-T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Resim 15"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30" name="Başlık 1"/>
          <p:cNvSpPr>
            <a:spLocks noGrp="1"/>
          </p:cNvSpPr>
          <p:nvPr>
            <p:ph type="title"/>
          </p:nvPr>
        </p:nvSpPr>
        <p:spPr>
          <a:xfrm>
            <a:off x="685331" y="610772"/>
            <a:ext cx="7773339" cy="1603922"/>
          </a:xfrm>
        </p:spPr>
        <p:txBody>
          <a:bodyPr rtlCol="0"/>
          <a:lstStyle/>
          <a:p>
            <a:pPr rtl="0"/>
            <a:r>
              <a:rPr lang="tr-TR" noProof="0" smtClean="0"/>
              <a:t>Asıl başlık stili için tıklatın</a:t>
            </a:r>
            <a:endParaRPr lang="tr-TR" noProof="0" dirty="0"/>
          </a:p>
        </p:txBody>
      </p:sp>
      <p:sp>
        <p:nvSpPr>
          <p:cNvPr id="19" name="Metin Yer Tutucusu 2"/>
          <p:cNvSpPr>
            <a:spLocks noGrp="1"/>
          </p:cNvSpPr>
          <p:nvPr>
            <p:ph type="body" idx="1"/>
          </p:nvPr>
        </p:nvSpPr>
        <p:spPr>
          <a:xfrm>
            <a:off x="685331" y="4204820"/>
            <a:ext cx="2472307" cy="576262"/>
          </a:xfrm>
        </p:spPr>
        <p:txBody>
          <a:bodyPr rtlCol="0"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düzenlemek için tıklatın</a:t>
            </a:r>
          </a:p>
        </p:txBody>
      </p:sp>
      <p:sp>
        <p:nvSpPr>
          <p:cNvPr id="20" name="Resim Yer Tutucusu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tr-TR" noProof="0" smtClean="0"/>
              <a:t>Resim eklemek için simgeyi tıklatın</a:t>
            </a:r>
            <a:endParaRPr lang="tr-TR" noProof="0" dirty="0"/>
          </a:p>
        </p:txBody>
      </p:sp>
      <p:sp>
        <p:nvSpPr>
          <p:cNvPr id="21" name="Metin Yer Tutucusu 3"/>
          <p:cNvSpPr>
            <a:spLocks noGrp="1"/>
          </p:cNvSpPr>
          <p:nvPr>
            <p:ph type="body" sz="half" idx="18"/>
          </p:nvPr>
        </p:nvSpPr>
        <p:spPr>
          <a:xfrm>
            <a:off x="685331" y="4781082"/>
            <a:ext cx="2472307" cy="101011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smtClean="0"/>
              <a:t>Asıl metin stillerini düzenlemek için tıklatın</a:t>
            </a:r>
          </a:p>
        </p:txBody>
      </p:sp>
      <p:sp>
        <p:nvSpPr>
          <p:cNvPr id="22" name="Metin Yer Tutucusu 4"/>
          <p:cNvSpPr>
            <a:spLocks noGrp="1"/>
          </p:cNvSpPr>
          <p:nvPr>
            <p:ph type="body" sz="quarter" idx="3"/>
          </p:nvPr>
        </p:nvSpPr>
        <p:spPr>
          <a:xfrm>
            <a:off x="3332069" y="4204820"/>
            <a:ext cx="2476371" cy="576262"/>
          </a:xfrm>
        </p:spPr>
        <p:txBody>
          <a:bodyPr rtlCol="0"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düzenlemek için tıklatın</a:t>
            </a:r>
          </a:p>
        </p:txBody>
      </p:sp>
      <p:sp>
        <p:nvSpPr>
          <p:cNvPr id="23" name="Resim Yer Tutucusu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tr-TR" noProof="0" smtClean="0"/>
              <a:t>Resim eklemek için simgeyi tıklatın</a:t>
            </a:r>
            <a:endParaRPr lang="tr-TR" noProof="0" dirty="0"/>
          </a:p>
        </p:txBody>
      </p:sp>
      <p:sp>
        <p:nvSpPr>
          <p:cNvPr id="24" name="Metin Yer Tutucusu 3"/>
          <p:cNvSpPr>
            <a:spLocks noGrp="1"/>
          </p:cNvSpPr>
          <p:nvPr>
            <p:ph type="body" sz="half" idx="19"/>
          </p:nvPr>
        </p:nvSpPr>
        <p:spPr>
          <a:xfrm>
            <a:off x="3331011" y="4781081"/>
            <a:ext cx="2477514" cy="1010119"/>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smtClean="0"/>
              <a:t>Asıl metin stillerini düzenlemek için tıklatın</a:t>
            </a:r>
          </a:p>
        </p:txBody>
      </p:sp>
      <p:sp>
        <p:nvSpPr>
          <p:cNvPr id="25" name="Metin Yer Tutucusu 4"/>
          <p:cNvSpPr>
            <a:spLocks noGrp="1"/>
          </p:cNvSpPr>
          <p:nvPr>
            <p:ph type="body" sz="quarter" idx="13"/>
          </p:nvPr>
        </p:nvSpPr>
        <p:spPr>
          <a:xfrm>
            <a:off x="5979974" y="4204820"/>
            <a:ext cx="2475511" cy="576262"/>
          </a:xfrm>
        </p:spPr>
        <p:txBody>
          <a:bodyPr rtlCol="0"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düzenlemek için tıklatın</a:t>
            </a:r>
          </a:p>
        </p:txBody>
      </p:sp>
      <p:sp>
        <p:nvSpPr>
          <p:cNvPr id="26" name="Resim Yer Tutucusu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tr-TR" noProof="0" smtClean="0"/>
              <a:t>Resim eklemek için simgeyi tıklatın</a:t>
            </a:r>
            <a:endParaRPr lang="tr-TR" noProof="0" dirty="0"/>
          </a:p>
        </p:txBody>
      </p:sp>
      <p:sp>
        <p:nvSpPr>
          <p:cNvPr id="27" name="Metin Yer Tutucusu 3"/>
          <p:cNvSpPr>
            <a:spLocks noGrp="1"/>
          </p:cNvSpPr>
          <p:nvPr>
            <p:ph type="body" sz="half" idx="20"/>
          </p:nvPr>
        </p:nvSpPr>
        <p:spPr>
          <a:xfrm>
            <a:off x="5979880" y="4781079"/>
            <a:ext cx="2478790" cy="1010121"/>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smtClean="0"/>
              <a:t>Asıl metin stillerini düzenlemek için tıklatın</a:t>
            </a:r>
          </a:p>
        </p:txBody>
      </p:sp>
      <p:sp>
        <p:nvSpPr>
          <p:cNvPr id="3" name="Tarih Yer Tutucusu 2"/>
          <p:cNvSpPr>
            <a:spLocks noGrp="1"/>
          </p:cNvSpPr>
          <p:nvPr>
            <p:ph type="dt" sz="half" idx="10"/>
          </p:nvPr>
        </p:nvSpPr>
        <p:spPr/>
        <p:txBody>
          <a:bodyPr rtlCol="0"/>
          <a:lstStyle/>
          <a:p>
            <a:fld id="{8684CD3A-86ED-4AFB-8816-B27476297CA4}" type="datetimeFigureOut">
              <a:rPr lang="tr-TR" smtClean="0"/>
              <a:t>29.04.2020</a:t>
            </a:fld>
            <a:endParaRPr lang="tr-TR"/>
          </a:p>
        </p:txBody>
      </p:sp>
      <p:sp>
        <p:nvSpPr>
          <p:cNvPr id="4" name="Alt Bilgi Yer Tutucusu 3"/>
          <p:cNvSpPr>
            <a:spLocks noGrp="1"/>
          </p:cNvSpPr>
          <p:nvPr>
            <p:ph type="ftr" sz="quarter" idx="11"/>
          </p:nvPr>
        </p:nvSpPr>
        <p:spPr/>
        <p:txBody>
          <a:bodyPr rtlCol="0"/>
          <a:lstStyle/>
          <a:p>
            <a:endParaRPr lang="tr-TR"/>
          </a:p>
        </p:txBody>
      </p:sp>
      <p:sp>
        <p:nvSpPr>
          <p:cNvPr id="5" name="Slayt Numarası Yer Tutucusu 4"/>
          <p:cNvSpPr>
            <a:spLocks noGrp="1"/>
          </p:cNvSpPr>
          <p:nvPr>
            <p:ph type="sldNum" sz="quarter" idx="12"/>
          </p:nvPr>
        </p:nvSpPr>
        <p:spPr/>
        <p:txBody>
          <a:bodyPr rtlCol="0"/>
          <a:lstStyle/>
          <a:p>
            <a:fld id="{B288BF58-2583-4850-A6E1-8FB33AE91CF1}" type="slidenum">
              <a:rPr lang="tr-TR" smtClean="0"/>
              <a:t>‹#›</a:t>
            </a:fld>
            <a:endParaRPr lang="tr-T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pic>
        <p:nvPicPr>
          <p:cNvPr id="8" name="Resim 7"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p:txBody>
          <a:bodyPr rtlCol="0"/>
          <a:lstStyle/>
          <a:p>
            <a:pPr rtl="0"/>
            <a:r>
              <a:rPr lang="tr-TR" noProof="0" smtClean="0"/>
              <a:t>Asıl başlık stili için tıklatın</a:t>
            </a:r>
            <a:endParaRPr lang="tr-TR" noProof="0" dirty="0"/>
          </a:p>
        </p:txBody>
      </p:sp>
      <p:sp>
        <p:nvSpPr>
          <p:cNvPr id="11" name="Dikey Metin Yer Tutucusu 2"/>
          <p:cNvSpPr>
            <a:spLocks noGrp="1"/>
          </p:cNvSpPr>
          <p:nvPr>
            <p:ph type="body" orient="vert" sz="quarter" idx="13"/>
          </p:nvPr>
        </p:nvSpPr>
        <p:spPr>
          <a:xfrm>
            <a:off x="685331" y="2367094"/>
            <a:ext cx="7773339" cy="3424107"/>
          </a:xfrm>
        </p:spPr>
        <p:txBody>
          <a:bodyPr vert="eaVert" rtlCol="0"/>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4" name="Tarih Yer Tutucusu 3"/>
          <p:cNvSpPr>
            <a:spLocks noGrp="1"/>
          </p:cNvSpPr>
          <p:nvPr>
            <p:ph type="dt" sz="half" idx="10"/>
          </p:nvPr>
        </p:nvSpPr>
        <p:spPr/>
        <p:txBody>
          <a:bodyPr rtlCol="0"/>
          <a:lstStyle/>
          <a:p>
            <a:fld id="{8684CD3A-86ED-4AFB-8816-B27476297CA4}" type="datetimeFigureOut">
              <a:rPr lang="tr-TR" smtClean="0"/>
              <a:t>29.04.2020</a:t>
            </a:fld>
            <a:endParaRPr lang="tr-TR"/>
          </a:p>
        </p:txBody>
      </p:sp>
      <p:sp>
        <p:nvSpPr>
          <p:cNvPr id="5" name="Alt Bilgi Yer Tutucusu 4"/>
          <p:cNvSpPr>
            <a:spLocks noGrp="1"/>
          </p:cNvSpPr>
          <p:nvPr>
            <p:ph type="ftr" sz="quarter" idx="11"/>
          </p:nvPr>
        </p:nvSpPr>
        <p:spPr/>
        <p:txBody>
          <a:bodyPr rtlCol="0"/>
          <a:lstStyle/>
          <a:p>
            <a:endParaRPr lang="tr-TR"/>
          </a:p>
        </p:txBody>
      </p:sp>
      <p:sp>
        <p:nvSpPr>
          <p:cNvPr id="6" name="Slayt Numarası Yer Tutucusu 5"/>
          <p:cNvSpPr>
            <a:spLocks noGrp="1"/>
          </p:cNvSpPr>
          <p:nvPr>
            <p:ph type="sldNum" sz="quarter" idx="12"/>
          </p:nvPr>
        </p:nvSpPr>
        <p:spPr/>
        <p:txBody>
          <a:bodyPr rtlCol="0"/>
          <a:lstStyle/>
          <a:p>
            <a:fld id="{B288BF58-2583-4850-A6E1-8FB33AE91CF1}" type="slidenum">
              <a:rPr lang="tr-TR" smtClean="0"/>
              <a:t>‹#›</a:t>
            </a:fld>
            <a:endParaRPr lang="tr-T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Resim 8"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Dikey Başlık 1"/>
          <p:cNvSpPr>
            <a:spLocks noGrp="1"/>
          </p:cNvSpPr>
          <p:nvPr>
            <p:ph type="title" orient="vert"/>
          </p:nvPr>
        </p:nvSpPr>
        <p:spPr>
          <a:xfrm>
            <a:off x="6543675" y="609602"/>
            <a:ext cx="1914995" cy="5181599"/>
          </a:xfrm>
        </p:spPr>
        <p:txBody>
          <a:bodyPr vert="eaVert" rtlCol="0"/>
          <a:lstStyle>
            <a:lvl1pPr algn="l">
              <a:defRPr/>
            </a:lvl1pPr>
          </a:lstStyle>
          <a:p>
            <a:pPr rtl="0"/>
            <a:r>
              <a:rPr lang="tr-TR" noProof="0" smtClean="0"/>
              <a:t>Asıl başlık stili için tıklatın</a:t>
            </a:r>
            <a:endParaRPr lang="tr-TR" noProof="0" dirty="0"/>
          </a:p>
        </p:txBody>
      </p:sp>
      <p:sp>
        <p:nvSpPr>
          <p:cNvPr id="8" name="Dikey Metin Yer Tutucusu 2"/>
          <p:cNvSpPr>
            <a:spLocks noGrp="1"/>
          </p:cNvSpPr>
          <p:nvPr>
            <p:ph type="body" orient="vert" sz="quarter" idx="13"/>
          </p:nvPr>
        </p:nvSpPr>
        <p:spPr>
          <a:xfrm>
            <a:off x="685331" y="609602"/>
            <a:ext cx="5744043" cy="5181599"/>
          </a:xfrm>
        </p:spPr>
        <p:txBody>
          <a:bodyPr vert="eaVert" rtlCol="0"/>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4" name="Tarih Yer Tutucusu 3"/>
          <p:cNvSpPr>
            <a:spLocks noGrp="1"/>
          </p:cNvSpPr>
          <p:nvPr>
            <p:ph type="dt" sz="half" idx="10"/>
          </p:nvPr>
        </p:nvSpPr>
        <p:spPr/>
        <p:txBody>
          <a:bodyPr rtlCol="0"/>
          <a:lstStyle/>
          <a:p>
            <a:fld id="{8684CD3A-86ED-4AFB-8816-B27476297CA4}" type="datetimeFigureOut">
              <a:rPr lang="tr-TR" smtClean="0"/>
              <a:t>29.04.2020</a:t>
            </a:fld>
            <a:endParaRPr lang="tr-TR"/>
          </a:p>
        </p:txBody>
      </p:sp>
      <p:sp>
        <p:nvSpPr>
          <p:cNvPr id="5" name="Alt Bilgi Yer Tutucusu 4"/>
          <p:cNvSpPr>
            <a:spLocks noGrp="1"/>
          </p:cNvSpPr>
          <p:nvPr>
            <p:ph type="ftr" sz="quarter" idx="11"/>
          </p:nvPr>
        </p:nvSpPr>
        <p:spPr/>
        <p:txBody>
          <a:bodyPr rtlCol="0"/>
          <a:lstStyle/>
          <a:p>
            <a:endParaRPr lang="tr-TR"/>
          </a:p>
        </p:txBody>
      </p:sp>
      <p:sp>
        <p:nvSpPr>
          <p:cNvPr id="6" name="Slayt Numarası Yer Tutucusu 5"/>
          <p:cNvSpPr>
            <a:spLocks noGrp="1"/>
          </p:cNvSpPr>
          <p:nvPr>
            <p:ph type="sldNum" sz="quarter" idx="12"/>
          </p:nvPr>
        </p:nvSpPr>
        <p:spPr/>
        <p:txBody>
          <a:bodyPr rtlCol="0"/>
          <a:lstStyle/>
          <a:p>
            <a:fld id="{B288BF58-2583-4850-A6E1-8FB33AE91CF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Resim 2"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p:txBody>
          <a:bodyPr rtlCol="0"/>
          <a:lstStyle/>
          <a:p>
            <a:pPr rtl="0"/>
            <a:r>
              <a:rPr lang="tr-TR" noProof="0" smtClean="0"/>
              <a:t>Asıl başlık stili için tıklatın</a:t>
            </a:r>
            <a:endParaRPr lang="tr-TR" noProof="0" dirty="0"/>
          </a:p>
        </p:txBody>
      </p:sp>
      <p:sp>
        <p:nvSpPr>
          <p:cNvPr id="12" name="İçerik Yer Tutucusu 2"/>
          <p:cNvSpPr>
            <a:spLocks noGrp="1"/>
          </p:cNvSpPr>
          <p:nvPr>
            <p:ph sz="quarter" idx="13"/>
          </p:nvPr>
        </p:nvSpPr>
        <p:spPr>
          <a:xfrm>
            <a:off x="685330" y="2367093"/>
            <a:ext cx="7772870" cy="3424107"/>
          </a:xfrm>
        </p:spPr>
        <p:txBody>
          <a:bodyPr rtlCol="0"/>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4" name="Tarih Yer Tutucusu 3"/>
          <p:cNvSpPr>
            <a:spLocks noGrp="1"/>
          </p:cNvSpPr>
          <p:nvPr>
            <p:ph type="dt" sz="half" idx="10"/>
          </p:nvPr>
        </p:nvSpPr>
        <p:spPr/>
        <p:txBody>
          <a:bodyPr rtlCol="0"/>
          <a:lstStyle/>
          <a:p>
            <a:fld id="{8684CD3A-86ED-4AFB-8816-B27476297CA4}" type="datetimeFigureOut">
              <a:rPr lang="tr-TR" smtClean="0"/>
              <a:t>29.04.2020</a:t>
            </a:fld>
            <a:endParaRPr lang="tr-TR"/>
          </a:p>
        </p:txBody>
      </p:sp>
      <p:sp>
        <p:nvSpPr>
          <p:cNvPr id="5" name="Alt Bilgi Yer Tutucusu 4"/>
          <p:cNvSpPr>
            <a:spLocks noGrp="1"/>
          </p:cNvSpPr>
          <p:nvPr>
            <p:ph type="ftr" sz="quarter" idx="11"/>
          </p:nvPr>
        </p:nvSpPr>
        <p:spPr/>
        <p:txBody>
          <a:bodyPr rtlCol="0"/>
          <a:lstStyle/>
          <a:p>
            <a:endParaRPr lang="tr-TR"/>
          </a:p>
        </p:txBody>
      </p:sp>
      <p:sp>
        <p:nvSpPr>
          <p:cNvPr id="6" name="Slayt Numarası Yer Tutucusu 5"/>
          <p:cNvSpPr>
            <a:spLocks noGrp="1"/>
          </p:cNvSpPr>
          <p:nvPr>
            <p:ph type="sldNum" sz="quarter" idx="12"/>
          </p:nvPr>
        </p:nvSpPr>
        <p:spPr/>
        <p:txBody>
          <a:bodyPr rtlCol="0"/>
          <a:lstStyle/>
          <a:p>
            <a:fld id="{B288BF58-2583-4850-A6E1-8FB33AE91CF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Başlığı">
    <p:spTree>
      <p:nvGrpSpPr>
        <p:cNvPr id="1" name=""/>
        <p:cNvGrpSpPr/>
        <p:nvPr/>
      </p:nvGrpSpPr>
      <p:grpSpPr>
        <a:xfrm>
          <a:off x="0" y="0"/>
          <a:ext cx="0" cy="0"/>
          <a:chOff x="0" y="0"/>
          <a:chExt cx="0" cy="0"/>
        </a:xfrm>
      </p:grpSpPr>
      <p:pic>
        <p:nvPicPr>
          <p:cNvPr id="9" name="Resim 8"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a:xfrm>
            <a:off x="685331" y="828564"/>
            <a:ext cx="7763814" cy="2736819"/>
          </a:xfrm>
        </p:spPr>
        <p:txBody>
          <a:bodyPr rtlCol="0" anchor="b">
            <a:normAutofit/>
          </a:bodyPr>
          <a:lstStyle>
            <a:lvl1pPr>
              <a:defRPr sz="4000"/>
            </a:lvl1pPr>
          </a:lstStyle>
          <a:p>
            <a:pPr rtl="0"/>
            <a:r>
              <a:rPr lang="tr-TR" noProof="0" smtClean="0"/>
              <a:t>Asıl başlık stili için tıklatın</a:t>
            </a:r>
            <a:endParaRPr lang="tr-TR" noProof="0" dirty="0"/>
          </a:p>
        </p:txBody>
      </p:sp>
      <p:sp>
        <p:nvSpPr>
          <p:cNvPr id="3" name="Metin Yer Tutucusu 2"/>
          <p:cNvSpPr>
            <a:spLocks noGrp="1"/>
          </p:cNvSpPr>
          <p:nvPr>
            <p:ph type="body" idx="1"/>
          </p:nvPr>
        </p:nvSpPr>
        <p:spPr>
          <a:xfrm>
            <a:off x="685331" y="3657458"/>
            <a:ext cx="7763814" cy="1368183"/>
          </a:xfrm>
        </p:spPr>
        <p:txBody>
          <a:bodyPr rtlCol="0">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tr-TR" noProof="0" smtClean="0"/>
              <a:t>Asıl metin stillerini düzenlemek için tıklatın</a:t>
            </a:r>
          </a:p>
        </p:txBody>
      </p:sp>
      <p:sp>
        <p:nvSpPr>
          <p:cNvPr id="4" name="Tarih Yer Tutucusu 3"/>
          <p:cNvSpPr>
            <a:spLocks noGrp="1"/>
          </p:cNvSpPr>
          <p:nvPr>
            <p:ph type="dt" sz="half" idx="10"/>
          </p:nvPr>
        </p:nvSpPr>
        <p:spPr/>
        <p:txBody>
          <a:bodyPr rtlCol="0"/>
          <a:lstStyle/>
          <a:p>
            <a:fld id="{8684CD3A-86ED-4AFB-8816-B27476297CA4}" type="datetimeFigureOut">
              <a:rPr lang="tr-TR" smtClean="0"/>
              <a:t>29.04.2020</a:t>
            </a:fld>
            <a:endParaRPr lang="tr-TR"/>
          </a:p>
        </p:txBody>
      </p:sp>
      <p:sp>
        <p:nvSpPr>
          <p:cNvPr id="5" name="Alt Bilgi Yer Tutucusu 4"/>
          <p:cNvSpPr>
            <a:spLocks noGrp="1"/>
          </p:cNvSpPr>
          <p:nvPr>
            <p:ph type="ftr" sz="quarter" idx="11"/>
          </p:nvPr>
        </p:nvSpPr>
        <p:spPr/>
        <p:txBody>
          <a:bodyPr rtlCol="0"/>
          <a:lstStyle/>
          <a:p>
            <a:endParaRPr lang="tr-TR"/>
          </a:p>
        </p:txBody>
      </p:sp>
      <p:sp>
        <p:nvSpPr>
          <p:cNvPr id="6" name="Slayt Numarası Yer Tutucusu 5"/>
          <p:cNvSpPr>
            <a:spLocks noGrp="1"/>
          </p:cNvSpPr>
          <p:nvPr>
            <p:ph type="sldNum" sz="quarter" idx="12"/>
          </p:nvPr>
        </p:nvSpPr>
        <p:spPr/>
        <p:txBody>
          <a:bodyPr rtlCol="0"/>
          <a:lstStyle/>
          <a:p>
            <a:fld id="{B288BF58-2583-4850-A6E1-8FB33AE91CF1}"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Resim 9"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14" name="Başlık 1"/>
          <p:cNvSpPr>
            <a:spLocks noGrp="1"/>
          </p:cNvSpPr>
          <p:nvPr>
            <p:ph type="title"/>
          </p:nvPr>
        </p:nvSpPr>
        <p:spPr>
          <a:xfrm>
            <a:off x="685332" y="618518"/>
            <a:ext cx="7773338" cy="1596177"/>
          </a:xfrm>
        </p:spPr>
        <p:txBody>
          <a:bodyPr rtlCol="0"/>
          <a:lstStyle/>
          <a:p>
            <a:pPr rtl="0"/>
            <a:r>
              <a:rPr lang="tr-TR" noProof="0" smtClean="0"/>
              <a:t>Asıl başlık stili için tıklatın</a:t>
            </a:r>
            <a:endParaRPr lang="tr-TR" noProof="0" dirty="0"/>
          </a:p>
        </p:txBody>
      </p:sp>
      <p:sp>
        <p:nvSpPr>
          <p:cNvPr id="12" name="İçerik Yer Tutucusu 2"/>
          <p:cNvSpPr>
            <a:spLocks noGrp="1"/>
          </p:cNvSpPr>
          <p:nvPr>
            <p:ph sz="quarter" idx="13"/>
          </p:nvPr>
        </p:nvSpPr>
        <p:spPr>
          <a:xfrm>
            <a:off x="685330" y="2367093"/>
            <a:ext cx="3829520" cy="3424107"/>
          </a:xfrm>
        </p:spPr>
        <p:txBody>
          <a:bodyPr rtlCol="0"/>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13" name="İçerik Yer Tutucusu 3"/>
          <p:cNvSpPr>
            <a:spLocks noGrp="1"/>
          </p:cNvSpPr>
          <p:nvPr>
            <p:ph sz="quarter" idx="14"/>
          </p:nvPr>
        </p:nvSpPr>
        <p:spPr>
          <a:xfrm>
            <a:off x="4629150" y="2367093"/>
            <a:ext cx="3829050" cy="3424107"/>
          </a:xfrm>
        </p:spPr>
        <p:txBody>
          <a:bodyPr rtlCol="0"/>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5" name="Tarih Yer Tutucusu 4"/>
          <p:cNvSpPr>
            <a:spLocks noGrp="1"/>
          </p:cNvSpPr>
          <p:nvPr>
            <p:ph type="dt" sz="half" idx="10"/>
          </p:nvPr>
        </p:nvSpPr>
        <p:spPr/>
        <p:txBody>
          <a:bodyPr rtlCol="0"/>
          <a:lstStyle/>
          <a:p>
            <a:fld id="{8684CD3A-86ED-4AFB-8816-B27476297CA4}" type="datetimeFigureOut">
              <a:rPr lang="tr-TR" smtClean="0"/>
              <a:t>29.04.2020</a:t>
            </a:fld>
            <a:endParaRPr lang="tr-TR"/>
          </a:p>
        </p:txBody>
      </p:sp>
      <p:sp>
        <p:nvSpPr>
          <p:cNvPr id="6" name="Alt Bilgi Yer Tutucusu 5"/>
          <p:cNvSpPr>
            <a:spLocks noGrp="1"/>
          </p:cNvSpPr>
          <p:nvPr>
            <p:ph type="ftr" sz="quarter" idx="11"/>
          </p:nvPr>
        </p:nvSpPr>
        <p:spPr/>
        <p:txBody>
          <a:bodyPr rtlCol="0"/>
          <a:lstStyle/>
          <a:p>
            <a:endParaRPr lang="tr-TR"/>
          </a:p>
        </p:txBody>
      </p:sp>
      <p:sp>
        <p:nvSpPr>
          <p:cNvPr id="7" name="Slayt Numarası Yer Tutucusu 6"/>
          <p:cNvSpPr>
            <a:spLocks noGrp="1"/>
          </p:cNvSpPr>
          <p:nvPr>
            <p:ph type="sldNum" sz="quarter" idx="12"/>
          </p:nvPr>
        </p:nvSpPr>
        <p:spPr/>
        <p:txBody>
          <a:bodyPr rtlCol="0"/>
          <a:lstStyle/>
          <a:p>
            <a:fld id="{B288BF58-2583-4850-A6E1-8FB33AE91CF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Resim 14"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14" name="Başlık 1"/>
          <p:cNvSpPr>
            <a:spLocks noGrp="1"/>
          </p:cNvSpPr>
          <p:nvPr>
            <p:ph type="title"/>
          </p:nvPr>
        </p:nvSpPr>
        <p:spPr>
          <a:xfrm>
            <a:off x="685332" y="618518"/>
            <a:ext cx="7773338" cy="1596177"/>
          </a:xfrm>
        </p:spPr>
        <p:txBody>
          <a:bodyPr rtlCol="0"/>
          <a:lstStyle/>
          <a:p>
            <a:pPr rtl="0"/>
            <a:r>
              <a:rPr lang="tr-TR" noProof="0" smtClean="0"/>
              <a:t>Asıl başlık stili için tıklatın</a:t>
            </a:r>
            <a:endParaRPr lang="tr-TR" noProof="0" dirty="0"/>
          </a:p>
        </p:txBody>
      </p:sp>
      <p:sp>
        <p:nvSpPr>
          <p:cNvPr id="3" name="Metin Yer Tutucusu 2"/>
          <p:cNvSpPr>
            <a:spLocks noGrp="1"/>
          </p:cNvSpPr>
          <p:nvPr>
            <p:ph type="body" idx="1"/>
          </p:nvPr>
        </p:nvSpPr>
        <p:spPr>
          <a:xfrm>
            <a:off x="859746" y="2371018"/>
            <a:ext cx="3655106" cy="679994"/>
          </a:xfrm>
        </p:spPr>
        <p:txBody>
          <a:bodyPr rtlCol="0"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düzenlemek için tıklatın</a:t>
            </a:r>
          </a:p>
        </p:txBody>
      </p:sp>
      <p:sp>
        <p:nvSpPr>
          <p:cNvPr id="12" name="İçerik Yer Tutucusu 3"/>
          <p:cNvSpPr>
            <a:spLocks noGrp="1"/>
          </p:cNvSpPr>
          <p:nvPr>
            <p:ph sz="quarter" idx="13"/>
          </p:nvPr>
        </p:nvSpPr>
        <p:spPr>
          <a:xfrm>
            <a:off x="685331" y="3051013"/>
            <a:ext cx="3829520" cy="2740187"/>
          </a:xfrm>
        </p:spPr>
        <p:txBody>
          <a:bodyPr rtlCol="0"/>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5" name="Metin Yer Tutucusu 4"/>
          <p:cNvSpPr>
            <a:spLocks noGrp="1"/>
          </p:cNvSpPr>
          <p:nvPr>
            <p:ph type="body" sz="quarter" idx="3"/>
          </p:nvPr>
        </p:nvSpPr>
        <p:spPr>
          <a:xfrm>
            <a:off x="4797317" y="2371018"/>
            <a:ext cx="3661353" cy="679994"/>
          </a:xfrm>
        </p:spPr>
        <p:txBody>
          <a:bodyPr rtlCol="0"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düzenlemek için tıklatın</a:t>
            </a:r>
          </a:p>
        </p:txBody>
      </p:sp>
      <p:sp>
        <p:nvSpPr>
          <p:cNvPr id="13" name="İçerik Yer Tutucusu 5"/>
          <p:cNvSpPr>
            <a:spLocks noGrp="1"/>
          </p:cNvSpPr>
          <p:nvPr>
            <p:ph sz="quarter" idx="14"/>
          </p:nvPr>
        </p:nvSpPr>
        <p:spPr>
          <a:xfrm>
            <a:off x="4629150" y="3051013"/>
            <a:ext cx="3829051" cy="2740187"/>
          </a:xfrm>
        </p:spPr>
        <p:txBody>
          <a:bodyPr rtlCol="0"/>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7" name="Tarih Yer Tutucusu 6"/>
          <p:cNvSpPr>
            <a:spLocks noGrp="1"/>
          </p:cNvSpPr>
          <p:nvPr>
            <p:ph type="dt" sz="half" idx="10"/>
          </p:nvPr>
        </p:nvSpPr>
        <p:spPr/>
        <p:txBody>
          <a:bodyPr rtlCol="0"/>
          <a:lstStyle/>
          <a:p>
            <a:fld id="{8684CD3A-86ED-4AFB-8816-B27476297CA4}" type="datetimeFigureOut">
              <a:rPr lang="tr-TR" smtClean="0"/>
              <a:t>29.04.2020</a:t>
            </a:fld>
            <a:endParaRPr lang="tr-TR"/>
          </a:p>
        </p:txBody>
      </p:sp>
      <p:sp>
        <p:nvSpPr>
          <p:cNvPr id="8" name="Alt Bilgi Yer Tutucusu 7"/>
          <p:cNvSpPr>
            <a:spLocks noGrp="1"/>
          </p:cNvSpPr>
          <p:nvPr>
            <p:ph type="ftr" sz="quarter" idx="11"/>
          </p:nvPr>
        </p:nvSpPr>
        <p:spPr/>
        <p:txBody>
          <a:bodyPr rtlCol="0"/>
          <a:lstStyle/>
          <a:p>
            <a:endParaRPr lang="tr-TR"/>
          </a:p>
        </p:txBody>
      </p:sp>
      <p:sp>
        <p:nvSpPr>
          <p:cNvPr id="9" name="Slayt Numarası Yer Tutucusu 8"/>
          <p:cNvSpPr>
            <a:spLocks noGrp="1"/>
          </p:cNvSpPr>
          <p:nvPr>
            <p:ph type="sldNum" sz="quarter" idx="12"/>
          </p:nvPr>
        </p:nvSpPr>
        <p:spPr/>
        <p:txBody>
          <a:bodyPr rtlCol="0"/>
          <a:lstStyle/>
          <a:p>
            <a:fld id="{B288BF58-2583-4850-A6E1-8FB33AE91CF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Resim 7"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p:txBody>
          <a:bodyPr rtlCol="0"/>
          <a:lstStyle/>
          <a:p>
            <a:pPr rtl="0"/>
            <a:r>
              <a:rPr lang="tr-TR" noProof="0" smtClean="0"/>
              <a:t>Asıl başlık stili için tıklatın</a:t>
            </a:r>
            <a:endParaRPr lang="tr-TR" noProof="0" dirty="0"/>
          </a:p>
        </p:txBody>
      </p:sp>
      <p:sp>
        <p:nvSpPr>
          <p:cNvPr id="3" name="Tarih Yer Tutucusu 2"/>
          <p:cNvSpPr>
            <a:spLocks noGrp="1"/>
          </p:cNvSpPr>
          <p:nvPr>
            <p:ph type="dt" sz="half" idx="10"/>
          </p:nvPr>
        </p:nvSpPr>
        <p:spPr/>
        <p:txBody>
          <a:bodyPr rtlCol="0"/>
          <a:lstStyle/>
          <a:p>
            <a:fld id="{8684CD3A-86ED-4AFB-8816-B27476297CA4}" type="datetimeFigureOut">
              <a:rPr lang="tr-TR" smtClean="0"/>
              <a:t>29.04.2020</a:t>
            </a:fld>
            <a:endParaRPr lang="tr-TR"/>
          </a:p>
        </p:txBody>
      </p:sp>
      <p:sp>
        <p:nvSpPr>
          <p:cNvPr id="4" name="Alt Bilgi Yer Tutucusu 3"/>
          <p:cNvSpPr>
            <a:spLocks noGrp="1"/>
          </p:cNvSpPr>
          <p:nvPr>
            <p:ph type="ftr" sz="quarter" idx="11"/>
          </p:nvPr>
        </p:nvSpPr>
        <p:spPr/>
        <p:txBody>
          <a:bodyPr rtlCol="0"/>
          <a:lstStyle/>
          <a:p>
            <a:endParaRPr lang="tr-TR"/>
          </a:p>
        </p:txBody>
      </p:sp>
      <p:sp>
        <p:nvSpPr>
          <p:cNvPr id="5" name="Slayt Numarası Yer Tutucusu 4"/>
          <p:cNvSpPr>
            <a:spLocks noGrp="1"/>
          </p:cNvSpPr>
          <p:nvPr>
            <p:ph type="sldNum" sz="quarter" idx="12"/>
          </p:nvPr>
        </p:nvSpPr>
        <p:spPr/>
        <p:txBody>
          <a:bodyPr rtlCol="0"/>
          <a:lstStyle/>
          <a:p>
            <a:fld id="{B288BF58-2583-4850-A6E1-8FB33AE91CF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Resim 6"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Tarih Yer Tutucusu 1"/>
          <p:cNvSpPr>
            <a:spLocks noGrp="1"/>
          </p:cNvSpPr>
          <p:nvPr>
            <p:ph type="dt" sz="half" idx="10"/>
          </p:nvPr>
        </p:nvSpPr>
        <p:spPr/>
        <p:txBody>
          <a:bodyPr rtlCol="0"/>
          <a:lstStyle/>
          <a:p>
            <a:fld id="{8684CD3A-86ED-4AFB-8816-B27476297CA4}" type="datetimeFigureOut">
              <a:rPr lang="tr-TR" smtClean="0"/>
              <a:t>29.04.2020</a:t>
            </a:fld>
            <a:endParaRPr lang="tr-TR"/>
          </a:p>
        </p:txBody>
      </p:sp>
      <p:sp>
        <p:nvSpPr>
          <p:cNvPr id="3" name="Alt Bilgi Yer Tutucusu 2"/>
          <p:cNvSpPr>
            <a:spLocks noGrp="1"/>
          </p:cNvSpPr>
          <p:nvPr>
            <p:ph type="ftr" sz="quarter" idx="11"/>
          </p:nvPr>
        </p:nvSpPr>
        <p:spPr/>
        <p:txBody>
          <a:bodyPr rtlCol="0"/>
          <a:lstStyle/>
          <a:p>
            <a:endParaRPr lang="tr-TR"/>
          </a:p>
        </p:txBody>
      </p:sp>
      <p:sp>
        <p:nvSpPr>
          <p:cNvPr id="4" name="Slayt Numarası Yer Tutucusu 3"/>
          <p:cNvSpPr>
            <a:spLocks noGrp="1"/>
          </p:cNvSpPr>
          <p:nvPr>
            <p:ph type="sldNum" sz="quarter" idx="12"/>
          </p:nvPr>
        </p:nvSpPr>
        <p:spPr/>
        <p:txBody>
          <a:bodyPr rtlCol="0"/>
          <a:lstStyle/>
          <a:p>
            <a:fld id="{B288BF58-2583-4850-A6E1-8FB33AE91CF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pic>
        <p:nvPicPr>
          <p:cNvPr id="11" name="Resim 10"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a:xfrm>
            <a:off x="685331" y="609600"/>
            <a:ext cx="2951766" cy="2023252"/>
          </a:xfrm>
        </p:spPr>
        <p:txBody>
          <a:bodyPr rtlCol="0" anchor="b"/>
          <a:lstStyle>
            <a:lvl1pPr algn="ctr">
              <a:defRPr sz="3200"/>
            </a:lvl1pPr>
          </a:lstStyle>
          <a:p>
            <a:pPr rtl="0"/>
            <a:r>
              <a:rPr lang="tr-TR" noProof="0" smtClean="0"/>
              <a:t>Asıl başlık stili için tıklatın</a:t>
            </a:r>
            <a:endParaRPr lang="tr-TR" noProof="0" dirty="0"/>
          </a:p>
        </p:txBody>
      </p:sp>
      <p:sp>
        <p:nvSpPr>
          <p:cNvPr id="10" name="İçerik Yer Tutucusu 2"/>
          <p:cNvSpPr>
            <a:spLocks noGrp="1"/>
          </p:cNvSpPr>
          <p:nvPr>
            <p:ph sz="quarter" idx="13"/>
          </p:nvPr>
        </p:nvSpPr>
        <p:spPr>
          <a:xfrm>
            <a:off x="3808547" y="609601"/>
            <a:ext cx="4650122" cy="5181599"/>
          </a:xfrm>
        </p:spPr>
        <p:txBody>
          <a:bodyPr rtlCol="0"/>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4" name="Metin Yer Tutucusu 3"/>
          <p:cNvSpPr>
            <a:spLocks noGrp="1"/>
          </p:cNvSpPr>
          <p:nvPr>
            <p:ph type="body" sz="half" idx="2"/>
          </p:nvPr>
        </p:nvSpPr>
        <p:spPr>
          <a:xfrm>
            <a:off x="685331" y="2632852"/>
            <a:ext cx="2951767" cy="3158348"/>
          </a:xfrm>
        </p:spPr>
        <p:txBody>
          <a:bodyPr rtlCol="0"/>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düzenlemek için tıklatın</a:t>
            </a:r>
          </a:p>
        </p:txBody>
      </p:sp>
      <p:sp>
        <p:nvSpPr>
          <p:cNvPr id="5" name="Tarih Yer Tutucusu 4"/>
          <p:cNvSpPr>
            <a:spLocks noGrp="1"/>
          </p:cNvSpPr>
          <p:nvPr>
            <p:ph type="dt" sz="half" idx="10"/>
          </p:nvPr>
        </p:nvSpPr>
        <p:spPr/>
        <p:txBody>
          <a:bodyPr rtlCol="0"/>
          <a:lstStyle/>
          <a:p>
            <a:fld id="{8684CD3A-86ED-4AFB-8816-B27476297CA4}" type="datetimeFigureOut">
              <a:rPr lang="tr-TR" smtClean="0"/>
              <a:t>29.04.2020</a:t>
            </a:fld>
            <a:endParaRPr lang="tr-TR"/>
          </a:p>
        </p:txBody>
      </p:sp>
      <p:sp>
        <p:nvSpPr>
          <p:cNvPr id="6" name="Alt Bilgi Yer Tutucusu 5"/>
          <p:cNvSpPr>
            <a:spLocks noGrp="1"/>
          </p:cNvSpPr>
          <p:nvPr>
            <p:ph type="ftr" sz="quarter" idx="11"/>
          </p:nvPr>
        </p:nvSpPr>
        <p:spPr/>
        <p:txBody>
          <a:bodyPr rtlCol="0"/>
          <a:lstStyle/>
          <a:p>
            <a:endParaRPr lang="tr-TR"/>
          </a:p>
        </p:txBody>
      </p:sp>
      <p:sp>
        <p:nvSpPr>
          <p:cNvPr id="7" name="Slayt Numarası Yer Tutucusu 6"/>
          <p:cNvSpPr>
            <a:spLocks noGrp="1"/>
          </p:cNvSpPr>
          <p:nvPr>
            <p:ph type="sldNum" sz="quarter" idx="12"/>
          </p:nvPr>
        </p:nvSpPr>
        <p:spPr/>
        <p:txBody>
          <a:bodyPr rtlCol="0"/>
          <a:lstStyle/>
          <a:p>
            <a:fld id="{B288BF58-2583-4850-A6E1-8FB33AE91CF1}"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Resim Yazılı Resim">
    <p:spTree>
      <p:nvGrpSpPr>
        <p:cNvPr id="1" name=""/>
        <p:cNvGrpSpPr/>
        <p:nvPr/>
      </p:nvGrpSpPr>
      <p:grpSpPr>
        <a:xfrm>
          <a:off x="0" y="0"/>
          <a:ext cx="0" cy="0"/>
          <a:chOff x="0" y="0"/>
          <a:chExt cx="0" cy="0"/>
        </a:xfrm>
      </p:grpSpPr>
      <p:pic>
        <p:nvPicPr>
          <p:cNvPr id="10" name="Resim 9"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a:xfrm>
            <a:off x="685331" y="609600"/>
            <a:ext cx="4451227" cy="2023254"/>
          </a:xfrm>
        </p:spPr>
        <p:txBody>
          <a:bodyPr rtlCol="0" anchor="b"/>
          <a:lstStyle>
            <a:lvl1pPr algn="ctr">
              <a:defRPr sz="3200"/>
            </a:lvl1pPr>
          </a:lstStyle>
          <a:p>
            <a:pPr rtl="0"/>
            <a:r>
              <a:rPr lang="tr-TR" noProof="0" smtClean="0"/>
              <a:t>Asıl başlık stili için tıklatın</a:t>
            </a:r>
            <a:endParaRPr lang="tr-TR" noProof="0" dirty="0"/>
          </a:p>
        </p:txBody>
      </p:sp>
      <p:sp>
        <p:nvSpPr>
          <p:cNvPr id="3" name="Resim Yer Tutucusu 2"/>
          <p:cNvSpPr>
            <a:spLocks noGrp="1" noChangeAspect="1"/>
          </p:cNvSpPr>
          <p:nvPr>
            <p:ph type="pic" idx="1"/>
          </p:nvPr>
        </p:nvSpPr>
        <p:spPr>
          <a:xfrm>
            <a:off x="5568602" y="609601"/>
            <a:ext cx="2441519"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tr-TR" noProof="0" smtClean="0"/>
              <a:t>Resim eklemek için simgeyi tıklatın</a:t>
            </a:r>
            <a:endParaRPr lang="tr-TR" noProof="0" dirty="0"/>
          </a:p>
        </p:txBody>
      </p:sp>
      <p:sp>
        <p:nvSpPr>
          <p:cNvPr id="4" name="Metin Yer Tutucusu 3"/>
          <p:cNvSpPr>
            <a:spLocks noGrp="1"/>
          </p:cNvSpPr>
          <p:nvPr>
            <p:ph type="body" sz="half" idx="2"/>
          </p:nvPr>
        </p:nvSpPr>
        <p:spPr>
          <a:xfrm>
            <a:off x="685346" y="2632853"/>
            <a:ext cx="4451212" cy="3158347"/>
          </a:xfrm>
        </p:spPr>
        <p:txBody>
          <a:bodyPr rtlCol="0"/>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düzenlemek için tıklatın</a:t>
            </a:r>
          </a:p>
        </p:txBody>
      </p:sp>
      <p:sp>
        <p:nvSpPr>
          <p:cNvPr id="5" name="Tarih Yer Tutucusu 4"/>
          <p:cNvSpPr>
            <a:spLocks noGrp="1"/>
          </p:cNvSpPr>
          <p:nvPr>
            <p:ph type="dt" sz="half" idx="10"/>
          </p:nvPr>
        </p:nvSpPr>
        <p:spPr/>
        <p:txBody>
          <a:bodyPr rtlCol="0"/>
          <a:lstStyle/>
          <a:p>
            <a:fld id="{8684CD3A-86ED-4AFB-8816-B27476297CA4}" type="datetimeFigureOut">
              <a:rPr lang="tr-TR" smtClean="0"/>
              <a:t>29.04.2020</a:t>
            </a:fld>
            <a:endParaRPr lang="tr-TR"/>
          </a:p>
        </p:txBody>
      </p:sp>
      <p:sp>
        <p:nvSpPr>
          <p:cNvPr id="6" name="Alt Bilgi Yer Tutucusu 5"/>
          <p:cNvSpPr>
            <a:spLocks noGrp="1"/>
          </p:cNvSpPr>
          <p:nvPr>
            <p:ph type="ftr" sz="quarter" idx="11"/>
          </p:nvPr>
        </p:nvSpPr>
        <p:spPr/>
        <p:txBody>
          <a:bodyPr rtlCol="0"/>
          <a:lstStyle/>
          <a:p>
            <a:endParaRPr lang="tr-TR"/>
          </a:p>
        </p:txBody>
      </p:sp>
      <p:sp>
        <p:nvSpPr>
          <p:cNvPr id="7" name="Slayt Numarası Yer Tutucusu 6"/>
          <p:cNvSpPr>
            <a:spLocks noGrp="1"/>
          </p:cNvSpPr>
          <p:nvPr>
            <p:ph type="sldNum" sz="quarter" idx="12"/>
          </p:nvPr>
        </p:nvSpPr>
        <p:spPr/>
        <p:txBody>
          <a:bodyPr rtlCol="0"/>
          <a:lstStyle/>
          <a:p>
            <a:fld id="{B288BF58-2583-4850-A6E1-8FB33AE91CF1}"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Resim 2" descr="\\DROBO-FS\QuickDrops\JB\PPTX NG\Droplets\LightingOverlay.png"/>
          <p:cNvPicPr>
            <a:picLocks noChangeAspect="1" noChangeArrowheads="1"/>
          </p:cNvPicPr>
          <p:nvPr/>
        </p:nvPicPr>
        <p:blipFill>
          <a:blip r:embed="rId19">
            <a:alphaModFix/>
            <a:extLst>
              <a:ext uri="{28A0092B-C50C-407E-A947-70E740481C1C}">
                <a14:useLocalDpi xmlns=""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 xmlns:a14="http://schemas.microsoft.com/office/drawing/2010/main">
                <a:solidFill>
                  <a:srgbClr val="FFFFFF"/>
                </a:solidFill>
              </a14:hiddenFill>
            </a:ext>
          </a:extLst>
        </p:spPr>
      </p:pic>
      <p:sp>
        <p:nvSpPr>
          <p:cNvPr id="2" name="Başlık Yer Tutucusu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pPr rtl="0"/>
            <a:r>
              <a:rPr lang="tr-TR" noProof="0" dirty="0"/>
              <a:t>Asıl başlık stilini düzenlemek için tıklayın</a:t>
            </a:r>
          </a:p>
        </p:txBody>
      </p:sp>
      <p:sp>
        <p:nvSpPr>
          <p:cNvPr id="3" name="Metin Yer Tutucusu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rtl="0"/>
            <a:r>
              <a:rPr lang="tr-TR" noProof="0" dirty="0"/>
              <a:t>Asıl metin stillerini düzenlemek için tıklayın</a:t>
            </a:r>
          </a:p>
          <a:p>
            <a:pPr lvl="1" rtl="0"/>
            <a:r>
              <a:rPr lang="tr-TR" noProof="0" dirty="0"/>
              <a:t>İkinci düzey</a:t>
            </a:r>
          </a:p>
          <a:p>
            <a:pPr lvl="2" rtl="0"/>
            <a:r>
              <a:rPr lang="tr-TR" noProof="0" dirty="0"/>
              <a:t>Üçüncü düzey</a:t>
            </a:r>
          </a:p>
          <a:p>
            <a:pPr lvl="3" rtl="0"/>
            <a:r>
              <a:rPr lang="tr-TR" noProof="0" dirty="0"/>
              <a:t>Dördüncü düzey</a:t>
            </a:r>
          </a:p>
          <a:p>
            <a:pPr lvl="4" rtl="0"/>
            <a:r>
              <a:rPr lang="tr-TR" noProof="0" dirty="0"/>
              <a:t>Beşinci düzey</a:t>
            </a:r>
          </a:p>
        </p:txBody>
      </p:sp>
      <p:sp>
        <p:nvSpPr>
          <p:cNvPr id="4" name="Tarih Yer Tutucusu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8684CD3A-86ED-4AFB-8816-B27476297CA4}" type="datetimeFigureOut">
              <a:rPr lang="tr-TR" smtClean="0"/>
              <a:t>29.04.2020</a:t>
            </a:fld>
            <a:endParaRPr lang="tr-TR"/>
          </a:p>
        </p:txBody>
      </p:sp>
      <p:sp>
        <p:nvSpPr>
          <p:cNvPr id="5" name="Alt Bilgi Yer Tutucusu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ayt Numarası Yer Tutucusu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288BF58-2583-4850-A6E1-8FB33AE91CF1}"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6000" b="1" dirty="0" smtClean="0">
                <a:effectLst>
                  <a:outerShdw blurRad="38100" dist="38100" dir="2700000" algn="tl">
                    <a:srgbClr val="000000">
                      <a:alpha val="43137"/>
                    </a:srgbClr>
                  </a:outerShdw>
                </a:effectLst>
                <a:latin typeface="Comic Sans MS" pitchFamily="66" charset="0"/>
              </a:rPr>
              <a:t>MESLEK ETİĞİ</a:t>
            </a:r>
            <a:endParaRPr lang="tr-TR" sz="6000" b="1" dirty="0">
              <a:effectLst>
                <a:outerShdw blurRad="38100" dist="38100" dir="2700000" algn="tl">
                  <a:srgbClr val="000000">
                    <a:alpha val="43137"/>
                  </a:srgbClr>
                </a:outerShdw>
              </a:effectLst>
              <a:latin typeface="Comic Sans MS" pitchFamily="66" charset="0"/>
            </a:endParaRPr>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48" y="214290"/>
            <a:ext cx="7773338" cy="1596177"/>
          </a:xfrm>
        </p:spPr>
        <p:txBody>
          <a:bodyPr>
            <a:normAutofit/>
          </a:bodyPr>
          <a:lstStyle/>
          <a:p>
            <a:r>
              <a:rPr lang="tr-TR" sz="4000" b="1" dirty="0" smtClean="0">
                <a:latin typeface="Comic Sans MS" pitchFamily="66" charset="0"/>
                <a:cs typeface="Times New Roman" pitchFamily="18" charset="0"/>
              </a:rPr>
              <a:t>ETİK KAVRAMI</a:t>
            </a:r>
            <a:endParaRPr lang="tr-TR" sz="4000" b="1" dirty="0">
              <a:latin typeface="Comic Sans MS" pitchFamily="66" charset="0"/>
              <a:cs typeface="Times New Roman" pitchFamily="18" charset="0"/>
            </a:endParaRPr>
          </a:p>
        </p:txBody>
      </p:sp>
      <p:sp>
        <p:nvSpPr>
          <p:cNvPr id="3" name="2 İçerik Yer Tutucusu"/>
          <p:cNvSpPr>
            <a:spLocks noGrp="1"/>
          </p:cNvSpPr>
          <p:nvPr>
            <p:ph sz="quarter" idx="13"/>
          </p:nvPr>
        </p:nvSpPr>
        <p:spPr>
          <a:xfrm>
            <a:off x="457200" y="1628800"/>
            <a:ext cx="8229600" cy="4497363"/>
          </a:xfrm>
        </p:spPr>
        <p:txBody>
          <a:bodyPr>
            <a:normAutofit/>
          </a:bodyPr>
          <a:lstStyle/>
          <a:p>
            <a:pPr algn="just"/>
            <a:r>
              <a:rPr lang="tr-TR" b="1" u="sng" cap="none" dirty="0" smtClean="0">
                <a:latin typeface="Comic Sans MS" pitchFamily="66" charset="0"/>
                <a:cs typeface="Times New Roman" pitchFamily="18" charset="0"/>
              </a:rPr>
              <a:t>Global etik:</a:t>
            </a:r>
            <a:r>
              <a:rPr lang="tr-TR" b="1" cap="none" dirty="0" smtClean="0">
                <a:latin typeface="Comic Sans MS" pitchFamily="66" charset="0"/>
                <a:cs typeface="Times New Roman" pitchFamily="18" charset="0"/>
              </a:rPr>
              <a:t> </a:t>
            </a:r>
            <a:r>
              <a:rPr lang="tr-TR" cap="none" dirty="0" smtClean="0">
                <a:latin typeface="Comic Sans MS" pitchFamily="66" charset="0"/>
                <a:cs typeface="Times New Roman" pitchFamily="18" charset="0"/>
              </a:rPr>
              <a:t>iş etiği ile toplumsal etik değerlerin uluslar arası boyutta kabul görmesidir. Uluslar arası ilişkilerin gelişmeye başlaması, çeşitli ülkelerde büyüme birleşme gibi stratejik kararlar, global işletmelerle birlikte bu kavram meydana gelmiştir.</a:t>
            </a:r>
            <a:endParaRPr lang="tr-TR" cap="none" dirty="0">
              <a:latin typeface="Comic Sans MS" pitchFamily="66" charset="0"/>
              <a:cs typeface="Times New Roman" pitchFamily="18" charset="0"/>
            </a:endParaRPr>
          </a:p>
        </p:txBody>
      </p:sp>
      <p:sp>
        <p:nvSpPr>
          <p:cNvPr id="4" name="Slayt Numarası Yer Tutucusu 3"/>
          <p:cNvSpPr>
            <a:spLocks noGrp="1"/>
          </p:cNvSpPr>
          <p:nvPr>
            <p:ph type="sldNum" sz="quarter" idx="12"/>
          </p:nvPr>
        </p:nvSpPr>
        <p:spPr>
          <a:xfrm>
            <a:off x="8129016" y="5734050"/>
            <a:ext cx="609600" cy="521208"/>
          </a:xfrm>
          <a:prstGeom prst="rect">
            <a:avLst/>
          </a:prstGeom>
        </p:spPr>
        <p:txBody>
          <a:bodyPr/>
          <a:lstStyle/>
          <a:p>
            <a:fld id="{05883F1D-20A8-487D-954A-CC3D6BB1CCB4}" type="slidenum">
              <a:rPr lang="tr-TR" smtClean="0"/>
              <a:pPr/>
              <a:t>10</a:t>
            </a:fld>
            <a:endParaRPr lang="tr-TR"/>
          </a:p>
        </p:txBody>
      </p:sp>
    </p:spTree>
  </p:cSld>
  <p:clrMapOvr>
    <a:masterClrMapping/>
  </p:clrMapOvr>
  <p:transition spd="med">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r>
              <a:rPr lang="tr-TR" b="1" dirty="0" smtClean="0">
                <a:latin typeface="Comic Sans MS" pitchFamily="66" charset="0"/>
              </a:rPr>
              <a:t>MESLEK ETİĞİ</a:t>
            </a:r>
            <a:endParaRPr lang="tr-TR" b="1" dirty="0">
              <a:latin typeface="Comic Sans MS" pitchFamily="66" charset="0"/>
            </a:endParaRPr>
          </a:p>
        </p:txBody>
      </p:sp>
      <p:sp>
        <p:nvSpPr>
          <p:cNvPr id="3" name="2 İçerik Yer Tutucusu"/>
          <p:cNvSpPr>
            <a:spLocks noGrp="1"/>
          </p:cNvSpPr>
          <p:nvPr>
            <p:ph sz="quarter" idx="13"/>
          </p:nvPr>
        </p:nvSpPr>
        <p:spPr>
          <a:xfrm>
            <a:off x="685330" y="1928802"/>
            <a:ext cx="7772870" cy="4214841"/>
          </a:xfrm>
        </p:spPr>
        <p:txBody>
          <a:bodyPr>
            <a:normAutofit/>
          </a:bodyPr>
          <a:lstStyle/>
          <a:p>
            <a:r>
              <a:rPr lang="tr-TR" b="1" dirty="0" smtClean="0">
                <a:latin typeface="Comic Sans MS" pitchFamily="66" charset="0"/>
                <a:cs typeface="Times New Roman" pitchFamily="18" charset="0"/>
              </a:rPr>
              <a:t>ETİK VE AHLAK KAVRAMLARI</a:t>
            </a:r>
          </a:p>
          <a:p>
            <a:r>
              <a:rPr lang="tr-TR" b="1" dirty="0" smtClean="0">
                <a:latin typeface="Comic Sans MS" pitchFamily="66" charset="0"/>
                <a:cs typeface="Times New Roman" pitchFamily="18" charset="0"/>
              </a:rPr>
              <a:t>ETİK TEORİ VE SİSTEMLERİ</a:t>
            </a:r>
          </a:p>
          <a:p>
            <a:r>
              <a:rPr lang="tr-TR" b="1" dirty="0" smtClean="0">
                <a:latin typeface="Comic Sans MS" pitchFamily="66" charset="0"/>
                <a:cs typeface="Times New Roman" pitchFamily="18" charset="0"/>
              </a:rPr>
              <a:t>MESLEKİ, ÖRGÜTSEL VE YÖNETSEL ETİK</a:t>
            </a:r>
          </a:p>
          <a:p>
            <a:r>
              <a:rPr lang="tr-TR" b="1" dirty="0" smtClean="0">
                <a:latin typeface="Comic Sans MS" pitchFamily="66" charset="0"/>
                <a:cs typeface="Times New Roman" pitchFamily="18" charset="0"/>
              </a:rPr>
              <a:t>ETİK DIŞI DAVRANIŞLAR</a:t>
            </a:r>
          </a:p>
          <a:p>
            <a:r>
              <a:rPr lang="tr-TR" b="1" dirty="0" smtClean="0">
                <a:latin typeface="Comic Sans MS" pitchFamily="66" charset="0"/>
                <a:cs typeface="Times New Roman" pitchFamily="18" charset="0"/>
              </a:rPr>
              <a:t>ETİK KURALLARI VE UYGULAMALARI</a:t>
            </a:r>
          </a:p>
          <a:p>
            <a:r>
              <a:rPr lang="tr-TR" b="1" dirty="0" smtClean="0">
                <a:latin typeface="Comic Sans MS" pitchFamily="66" charset="0"/>
                <a:cs typeface="Times New Roman" pitchFamily="18" charset="0"/>
              </a:rPr>
              <a:t>ETİĞE UYGUN KARAR VERME</a:t>
            </a:r>
          </a:p>
          <a:p>
            <a:r>
              <a:rPr lang="tr-TR" b="1" dirty="0" smtClean="0">
                <a:latin typeface="Comic Sans MS" pitchFamily="66" charset="0"/>
                <a:cs typeface="Times New Roman" pitchFamily="18" charset="0"/>
              </a:rPr>
              <a:t>MESLEKİ YOZLAŞMA VE ETİK DIŞI DAVRANIŞ SONUÇLARI</a:t>
            </a:r>
            <a:endParaRPr lang="tr-TR" b="1" dirty="0">
              <a:latin typeface="Comic Sans MS" pitchFamily="66" charset="0"/>
              <a:cs typeface="Times New Roman" pitchFamily="18" charset="0"/>
            </a:endParaRPr>
          </a:p>
        </p:txBody>
      </p:sp>
      <p:sp>
        <p:nvSpPr>
          <p:cNvPr id="4" name="Slayt Numarası Yer Tutucusu 3"/>
          <p:cNvSpPr>
            <a:spLocks noGrp="1"/>
          </p:cNvSpPr>
          <p:nvPr>
            <p:ph type="sldNum" sz="quarter" idx="12"/>
          </p:nvPr>
        </p:nvSpPr>
        <p:spPr>
          <a:prstGeom prst="rect">
            <a:avLst/>
          </a:prstGeom>
        </p:spPr>
        <p:txBody>
          <a:bodyPr/>
          <a:lstStyle/>
          <a:p>
            <a:fld id="{05883F1D-20A8-487D-954A-CC3D6BB1CCB4}" type="slidenum">
              <a:rPr lang="tr-TR" smtClean="0"/>
              <a:pPr/>
              <a:t>2</a:t>
            </a:fld>
            <a:endParaRPr lang="tr-TR"/>
          </a:p>
        </p:txBody>
      </p:sp>
    </p:spTree>
  </p:cSld>
  <p:clrMapOvr>
    <a:masterClrMapping/>
  </p:clrMapOvr>
  <p:transition spd="med">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42910" y="142852"/>
            <a:ext cx="7773338" cy="1596177"/>
          </a:xfrm>
        </p:spPr>
        <p:txBody>
          <a:bodyPr>
            <a:normAutofit/>
          </a:bodyPr>
          <a:lstStyle/>
          <a:p>
            <a:r>
              <a:rPr lang="tr-TR" sz="4000" b="1" dirty="0" smtClean="0">
                <a:latin typeface="Comic Sans MS" pitchFamily="66" charset="0"/>
                <a:cs typeface="Times New Roman" pitchFamily="18" charset="0"/>
              </a:rPr>
              <a:t>ETİK KAVRAMI</a:t>
            </a:r>
            <a:endParaRPr lang="tr-TR" sz="4000" b="1" dirty="0">
              <a:latin typeface="Comic Sans MS" pitchFamily="66" charset="0"/>
              <a:cs typeface="Times New Roman" pitchFamily="18" charset="0"/>
            </a:endParaRPr>
          </a:p>
        </p:txBody>
      </p:sp>
      <p:sp>
        <p:nvSpPr>
          <p:cNvPr id="3" name="2 İçerik Yer Tutucusu"/>
          <p:cNvSpPr>
            <a:spLocks noGrp="1"/>
          </p:cNvSpPr>
          <p:nvPr>
            <p:ph sz="quarter" idx="13"/>
          </p:nvPr>
        </p:nvSpPr>
        <p:spPr>
          <a:xfrm>
            <a:off x="642910" y="1571612"/>
            <a:ext cx="7772870" cy="4505340"/>
          </a:xfrm>
        </p:spPr>
        <p:txBody>
          <a:bodyPr>
            <a:normAutofit/>
          </a:bodyPr>
          <a:lstStyle/>
          <a:p>
            <a:pPr algn="just"/>
            <a:r>
              <a:rPr lang="tr-TR" cap="none" dirty="0" smtClean="0">
                <a:latin typeface="Comic Sans MS" pitchFamily="66" charset="0"/>
                <a:cs typeface="Times New Roman" pitchFamily="18" charset="0"/>
              </a:rPr>
              <a:t>Ahlak bilimi.</a:t>
            </a:r>
          </a:p>
          <a:p>
            <a:r>
              <a:rPr lang="tr-TR" cap="none" dirty="0" smtClean="0">
                <a:latin typeface="Comic Sans MS" pitchFamily="66" charset="0"/>
                <a:cs typeface="Times New Roman" pitchFamily="18" charset="0"/>
              </a:rPr>
              <a:t>Töre bilimi.</a:t>
            </a:r>
          </a:p>
          <a:p>
            <a:r>
              <a:rPr lang="tr-TR" cap="none" dirty="0" smtClean="0">
                <a:latin typeface="Comic Sans MS" pitchFamily="66" charset="0"/>
                <a:cs typeface="Times New Roman" pitchFamily="18" charset="0"/>
              </a:rPr>
              <a:t>Çeşitli meslek kolları arasında tarafların uyması veya kaçınması gereken davranışlar bütünü.</a:t>
            </a:r>
          </a:p>
          <a:p>
            <a:pPr algn="just"/>
            <a:r>
              <a:rPr lang="tr-TR" cap="none" dirty="0" smtClean="0">
                <a:latin typeface="Comic Sans MS" pitchFamily="66" charset="0"/>
                <a:cs typeface="Times New Roman" pitchFamily="18" charset="0"/>
              </a:rPr>
              <a:t>Felsefeyi en çok meşgul eden konudur.</a:t>
            </a:r>
          </a:p>
          <a:p>
            <a:pPr algn="just"/>
            <a:r>
              <a:rPr lang="tr-TR" cap="none" dirty="0" smtClean="0">
                <a:latin typeface="Comic Sans MS" pitchFamily="66" charset="0"/>
                <a:cs typeface="Times New Roman" pitchFamily="18" charset="0"/>
              </a:rPr>
              <a:t>Neyin iyi neyin kötü olduğu; doğru ya da yanlış eylemin ne olduğuna ilişkin sorulara cevap arar.</a:t>
            </a:r>
          </a:p>
          <a:p>
            <a:pPr algn="just"/>
            <a:r>
              <a:rPr lang="tr-TR" cap="none" dirty="0" smtClean="0">
                <a:latin typeface="Comic Sans MS" pitchFamily="66" charset="0"/>
                <a:cs typeface="Times New Roman" pitchFamily="18" charset="0"/>
              </a:rPr>
              <a:t>İyiliğe varılması için insanların kendini uymaya zorunlu hissettiği manevi görevler ve bunlara ilişkin kurallardır.</a:t>
            </a:r>
          </a:p>
          <a:p>
            <a:pPr algn="just"/>
            <a:endParaRPr lang="tr-TR" cap="none" dirty="0" smtClean="0">
              <a:latin typeface="Comic Sans MS" pitchFamily="66" charset="0"/>
              <a:cs typeface="Times New Roman" pitchFamily="18" charset="0"/>
            </a:endParaRPr>
          </a:p>
          <a:p>
            <a:endParaRPr lang="tr-TR" cap="none" dirty="0">
              <a:latin typeface="Comic Sans MS" pitchFamily="66" charset="0"/>
              <a:cs typeface="Times New Roman" pitchFamily="18" charset="0"/>
            </a:endParaRPr>
          </a:p>
        </p:txBody>
      </p:sp>
      <p:sp>
        <p:nvSpPr>
          <p:cNvPr id="4" name="Slayt Numarası Yer Tutucusu 3"/>
          <p:cNvSpPr>
            <a:spLocks noGrp="1"/>
          </p:cNvSpPr>
          <p:nvPr>
            <p:ph type="sldNum" sz="quarter" idx="12"/>
          </p:nvPr>
        </p:nvSpPr>
        <p:spPr>
          <a:xfrm>
            <a:off x="8129016" y="5734050"/>
            <a:ext cx="609600" cy="521208"/>
          </a:xfrm>
          <a:prstGeom prst="rect">
            <a:avLst/>
          </a:prstGeom>
        </p:spPr>
        <p:txBody>
          <a:bodyPr/>
          <a:lstStyle/>
          <a:p>
            <a:fld id="{05883F1D-20A8-487D-954A-CC3D6BB1CCB4}" type="slidenum">
              <a:rPr lang="tr-TR" smtClean="0"/>
              <a:pPr/>
              <a:t>3</a:t>
            </a:fld>
            <a:endParaRPr lang="tr-TR"/>
          </a:p>
        </p:txBody>
      </p:sp>
    </p:spTree>
  </p:cSld>
  <p:clrMapOvr>
    <a:masterClrMapping/>
  </p:clrMapOvr>
  <p:transition spd="med">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85786" y="0"/>
            <a:ext cx="7773338" cy="1596177"/>
          </a:xfrm>
        </p:spPr>
        <p:txBody>
          <a:bodyPr>
            <a:normAutofit/>
          </a:bodyPr>
          <a:lstStyle/>
          <a:p>
            <a:r>
              <a:rPr lang="tr-TR" sz="4000" b="1" dirty="0" smtClean="0">
                <a:latin typeface="Comic Sans MS" pitchFamily="66" charset="0"/>
                <a:cs typeface="Times New Roman" pitchFamily="18" charset="0"/>
              </a:rPr>
              <a:t>ETİK KAVRAMI</a:t>
            </a:r>
            <a:endParaRPr lang="tr-TR" sz="4000" b="1" dirty="0">
              <a:latin typeface="Comic Sans MS" pitchFamily="66" charset="0"/>
              <a:cs typeface="Times New Roman" pitchFamily="18" charset="0"/>
            </a:endParaRPr>
          </a:p>
        </p:txBody>
      </p:sp>
      <p:sp>
        <p:nvSpPr>
          <p:cNvPr id="3" name="2 İçerik Yer Tutucusu"/>
          <p:cNvSpPr>
            <a:spLocks noGrp="1"/>
          </p:cNvSpPr>
          <p:nvPr>
            <p:ph sz="quarter" idx="13"/>
          </p:nvPr>
        </p:nvSpPr>
        <p:spPr>
          <a:xfrm>
            <a:off x="457200" y="1412776"/>
            <a:ext cx="8229600" cy="4713387"/>
          </a:xfrm>
        </p:spPr>
        <p:txBody>
          <a:bodyPr>
            <a:normAutofit/>
          </a:bodyPr>
          <a:lstStyle/>
          <a:p>
            <a:pPr algn="just"/>
            <a:r>
              <a:rPr lang="tr-TR" cap="none" dirty="0" smtClean="0">
                <a:latin typeface="Comic Sans MS" pitchFamily="66" charset="0"/>
                <a:cs typeface="Times New Roman" pitchFamily="18" charset="0"/>
              </a:rPr>
              <a:t>Değer sistemidir. Neyin yapılıp yapılmayacağını etik belirler.</a:t>
            </a:r>
          </a:p>
          <a:p>
            <a:pPr algn="just"/>
            <a:r>
              <a:rPr lang="tr-TR" cap="none" dirty="0" smtClean="0">
                <a:latin typeface="Comic Sans MS" pitchFamily="66" charset="0"/>
                <a:cs typeface="Times New Roman" pitchFamily="18" charset="0"/>
              </a:rPr>
              <a:t>Bununla birlikte sosyal yaşamda amaçların belirlenmesi, amaçlara ulaşmak için neyin yapılıp neyin yapılmayacağının bilinmesidir.</a:t>
            </a:r>
          </a:p>
          <a:p>
            <a:pPr algn="just"/>
            <a:r>
              <a:rPr lang="tr-TR" cap="none" dirty="0" smtClean="0">
                <a:latin typeface="Comic Sans MS" pitchFamily="66" charset="0"/>
                <a:cs typeface="Times New Roman" pitchFamily="18" charset="0"/>
              </a:rPr>
              <a:t>Bir insanın doğru ve yanlışı ayırt etmede kullandığı kişisel kriterlerdir.</a:t>
            </a:r>
          </a:p>
          <a:p>
            <a:pPr algn="just"/>
            <a:r>
              <a:rPr lang="tr-TR" cap="none" dirty="0" smtClean="0">
                <a:latin typeface="Comic Sans MS" pitchFamily="66" charset="0"/>
                <a:cs typeface="Times New Roman" pitchFamily="18" charset="0"/>
              </a:rPr>
              <a:t>Gücünü kendi vicdanlarından alır.</a:t>
            </a:r>
          </a:p>
        </p:txBody>
      </p:sp>
      <p:sp>
        <p:nvSpPr>
          <p:cNvPr id="4" name="Slayt Numarası Yer Tutucusu 3"/>
          <p:cNvSpPr>
            <a:spLocks noGrp="1"/>
          </p:cNvSpPr>
          <p:nvPr>
            <p:ph type="sldNum" sz="quarter" idx="12"/>
          </p:nvPr>
        </p:nvSpPr>
        <p:spPr>
          <a:xfrm>
            <a:off x="8129016" y="5734050"/>
            <a:ext cx="609600" cy="521208"/>
          </a:xfrm>
          <a:prstGeom prst="rect">
            <a:avLst/>
          </a:prstGeom>
        </p:spPr>
        <p:txBody>
          <a:bodyPr/>
          <a:lstStyle/>
          <a:p>
            <a:fld id="{05883F1D-20A8-487D-954A-CC3D6BB1CCB4}" type="slidenum">
              <a:rPr lang="tr-TR" smtClean="0"/>
              <a:pPr/>
              <a:t>4</a:t>
            </a:fld>
            <a:endParaRPr lang="tr-TR"/>
          </a:p>
        </p:txBody>
      </p:sp>
    </p:spTree>
  </p:cSld>
  <p:clrMapOvr>
    <a:masterClrMapping/>
  </p:clrMapOvr>
  <p:transition spd="med">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48" y="0"/>
            <a:ext cx="7773338" cy="1596177"/>
          </a:xfrm>
        </p:spPr>
        <p:txBody>
          <a:bodyPr>
            <a:normAutofit/>
          </a:bodyPr>
          <a:lstStyle/>
          <a:p>
            <a:r>
              <a:rPr lang="tr-TR" sz="4000" b="1" dirty="0" smtClean="0">
                <a:latin typeface="Comic Sans MS" pitchFamily="66" charset="0"/>
                <a:cs typeface="Times New Roman" pitchFamily="18" charset="0"/>
              </a:rPr>
              <a:t>ETİK KAVRAMI</a:t>
            </a:r>
            <a:endParaRPr lang="tr-TR" sz="4000" b="1" dirty="0">
              <a:latin typeface="Comic Sans MS" pitchFamily="66" charset="0"/>
              <a:cs typeface="Times New Roman" pitchFamily="18" charset="0"/>
            </a:endParaRPr>
          </a:p>
        </p:txBody>
      </p:sp>
      <p:sp>
        <p:nvSpPr>
          <p:cNvPr id="3" name="2 İçerik Yer Tutucusu"/>
          <p:cNvSpPr>
            <a:spLocks noGrp="1"/>
          </p:cNvSpPr>
          <p:nvPr>
            <p:ph sz="quarter" idx="13"/>
          </p:nvPr>
        </p:nvSpPr>
        <p:spPr>
          <a:xfrm>
            <a:off x="457200" y="1412776"/>
            <a:ext cx="8229600" cy="4713387"/>
          </a:xfrm>
        </p:spPr>
        <p:txBody>
          <a:bodyPr>
            <a:normAutofit/>
          </a:bodyPr>
          <a:lstStyle/>
          <a:p>
            <a:pPr algn="just"/>
            <a:r>
              <a:rPr lang="tr-TR" cap="none" dirty="0" smtClean="0">
                <a:latin typeface="Comic Sans MS" pitchFamily="66" charset="0"/>
                <a:cs typeface="Times New Roman" pitchFamily="18" charset="0"/>
              </a:rPr>
              <a:t>İnsan davranışları ile ilgili sorunları inceler. </a:t>
            </a:r>
          </a:p>
          <a:p>
            <a:pPr algn="just"/>
            <a:r>
              <a:rPr lang="tr-TR" cap="none" dirty="0" smtClean="0">
                <a:latin typeface="Comic Sans MS" pitchFamily="66" charset="0"/>
                <a:cs typeface="Times New Roman" pitchFamily="18" charset="0"/>
              </a:rPr>
              <a:t>İnsanların eş, akraba, arkadaş gibi birçok durumda nasıl hareket etmeleri gerektiğini söyler.</a:t>
            </a:r>
          </a:p>
          <a:p>
            <a:pPr algn="just"/>
            <a:r>
              <a:rPr lang="tr-TR" cap="none" dirty="0" smtClean="0">
                <a:latin typeface="Comic Sans MS" pitchFamily="66" charset="0"/>
                <a:cs typeface="Times New Roman" pitchFamily="18" charset="0"/>
              </a:rPr>
              <a:t>Topluma özgüdür. Kişi veya grup otoritesine bağlı değildir.</a:t>
            </a:r>
          </a:p>
          <a:p>
            <a:pPr algn="just"/>
            <a:r>
              <a:rPr lang="tr-TR" cap="none" dirty="0" smtClean="0">
                <a:latin typeface="Comic Sans MS" pitchFamily="66" charset="0"/>
                <a:cs typeface="Times New Roman" pitchFamily="18" charset="0"/>
              </a:rPr>
              <a:t>Etik çerçevesinde oluşturulan ilke ve kurallar yasalar ile değil; toplumsal tepkilerle oluşturulmaktadır.</a:t>
            </a:r>
            <a:endParaRPr lang="tr-TR" cap="none" dirty="0">
              <a:latin typeface="Comic Sans MS" pitchFamily="66" charset="0"/>
              <a:cs typeface="Times New Roman" pitchFamily="18" charset="0"/>
            </a:endParaRPr>
          </a:p>
        </p:txBody>
      </p:sp>
      <p:sp>
        <p:nvSpPr>
          <p:cNvPr id="4" name="Slayt Numarası Yer Tutucusu 3"/>
          <p:cNvSpPr>
            <a:spLocks noGrp="1"/>
          </p:cNvSpPr>
          <p:nvPr>
            <p:ph type="sldNum" sz="quarter" idx="12"/>
          </p:nvPr>
        </p:nvSpPr>
        <p:spPr>
          <a:xfrm>
            <a:off x="8129016" y="5734050"/>
            <a:ext cx="609600" cy="521208"/>
          </a:xfrm>
          <a:prstGeom prst="rect">
            <a:avLst/>
          </a:prstGeom>
        </p:spPr>
        <p:txBody>
          <a:bodyPr/>
          <a:lstStyle/>
          <a:p>
            <a:fld id="{05883F1D-20A8-487D-954A-CC3D6BB1CCB4}" type="slidenum">
              <a:rPr lang="tr-TR" smtClean="0"/>
              <a:pPr/>
              <a:t>5</a:t>
            </a:fld>
            <a:endParaRPr lang="tr-TR"/>
          </a:p>
        </p:txBody>
      </p:sp>
    </p:spTree>
  </p:cSld>
  <p:clrMapOvr>
    <a:masterClrMapping/>
  </p:clrMapOvr>
  <p:transition spd="med">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48" y="214290"/>
            <a:ext cx="7773338" cy="1596177"/>
          </a:xfrm>
        </p:spPr>
        <p:txBody>
          <a:bodyPr>
            <a:normAutofit/>
          </a:bodyPr>
          <a:lstStyle/>
          <a:p>
            <a:r>
              <a:rPr lang="tr-TR" sz="4000" b="1" dirty="0" smtClean="0">
                <a:latin typeface="Comic Sans MS" pitchFamily="66" charset="0"/>
                <a:cs typeface="Times New Roman" pitchFamily="18" charset="0"/>
              </a:rPr>
              <a:t>ETİK KAVRAMI</a:t>
            </a:r>
            <a:endParaRPr lang="tr-TR" sz="4000" b="1" dirty="0">
              <a:latin typeface="Comic Sans MS" pitchFamily="66" charset="0"/>
              <a:cs typeface="Times New Roman" pitchFamily="18" charset="0"/>
            </a:endParaRPr>
          </a:p>
        </p:txBody>
      </p:sp>
      <p:sp>
        <p:nvSpPr>
          <p:cNvPr id="3" name="2 İçerik Yer Tutucusu"/>
          <p:cNvSpPr>
            <a:spLocks noGrp="1"/>
          </p:cNvSpPr>
          <p:nvPr>
            <p:ph sz="quarter" idx="13"/>
          </p:nvPr>
        </p:nvSpPr>
        <p:spPr>
          <a:xfrm>
            <a:off x="457200" y="1412776"/>
            <a:ext cx="8229600" cy="4713387"/>
          </a:xfrm>
        </p:spPr>
        <p:txBody>
          <a:bodyPr>
            <a:normAutofit/>
          </a:bodyPr>
          <a:lstStyle/>
          <a:p>
            <a:pPr algn="just"/>
            <a:r>
              <a:rPr lang="tr-TR" cap="none" dirty="0" smtClean="0">
                <a:latin typeface="Comic Sans MS" pitchFamily="66" charset="0"/>
                <a:cs typeface="Times New Roman" pitchFamily="18" charset="0"/>
              </a:rPr>
              <a:t>Bir kişinin veya toplumun ahlak standartlarını araştıran disiplindir.</a:t>
            </a:r>
          </a:p>
          <a:p>
            <a:pPr algn="just"/>
            <a:r>
              <a:rPr lang="tr-TR" cap="none" dirty="0" smtClean="0">
                <a:latin typeface="Comic Sans MS" pitchFamily="66" charset="0"/>
                <a:cs typeface="Times New Roman" pitchFamily="18" charset="0"/>
              </a:rPr>
              <a:t>Bir insanın davranışları esnasında kullandığı ahlaki ilkeler bütünüdür.</a:t>
            </a:r>
          </a:p>
          <a:p>
            <a:pPr algn="just"/>
            <a:r>
              <a:rPr lang="tr-TR" cap="none" dirty="0" smtClean="0">
                <a:latin typeface="Comic Sans MS" pitchFamily="66" charset="0"/>
                <a:cs typeface="Times New Roman" pitchFamily="18" charset="0"/>
              </a:rPr>
              <a:t>Kişilerin nasıl davranması gerektiğini gösteren etik; görev ve sorumlulukları esas alan bir davranış kuralı ya da disipline işaret eder ve bir kişinin neyi yapıp neyi yapmaması gerektiği konusunda davranış biçimlerini tanımlayan kurallardır.</a:t>
            </a:r>
            <a:endParaRPr lang="tr-TR" cap="none" dirty="0">
              <a:latin typeface="Comic Sans MS" pitchFamily="66" charset="0"/>
              <a:cs typeface="Times New Roman" pitchFamily="18" charset="0"/>
            </a:endParaRPr>
          </a:p>
        </p:txBody>
      </p:sp>
      <p:sp>
        <p:nvSpPr>
          <p:cNvPr id="4" name="Slayt Numarası Yer Tutucusu 3"/>
          <p:cNvSpPr>
            <a:spLocks noGrp="1"/>
          </p:cNvSpPr>
          <p:nvPr>
            <p:ph type="sldNum" sz="quarter" idx="12"/>
          </p:nvPr>
        </p:nvSpPr>
        <p:spPr>
          <a:xfrm>
            <a:off x="8129016" y="5734050"/>
            <a:ext cx="609600" cy="521208"/>
          </a:xfrm>
          <a:prstGeom prst="rect">
            <a:avLst/>
          </a:prstGeom>
        </p:spPr>
        <p:txBody>
          <a:bodyPr/>
          <a:lstStyle/>
          <a:p>
            <a:fld id="{05883F1D-20A8-487D-954A-CC3D6BB1CCB4}" type="slidenum">
              <a:rPr lang="tr-TR" smtClean="0"/>
              <a:pPr/>
              <a:t>6</a:t>
            </a:fld>
            <a:endParaRPr lang="tr-TR"/>
          </a:p>
        </p:txBody>
      </p:sp>
    </p:spTree>
  </p:cSld>
  <p:clrMapOvr>
    <a:masterClrMapping/>
  </p:clrMapOvr>
  <p:transition spd="med">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42910" y="142852"/>
            <a:ext cx="7773338" cy="1596177"/>
          </a:xfrm>
        </p:spPr>
        <p:txBody>
          <a:bodyPr>
            <a:normAutofit/>
          </a:bodyPr>
          <a:lstStyle/>
          <a:p>
            <a:r>
              <a:rPr lang="tr-TR" sz="4000" b="1" dirty="0" smtClean="0">
                <a:latin typeface="Comic Sans MS" pitchFamily="66" charset="0"/>
                <a:cs typeface="Times New Roman" pitchFamily="18" charset="0"/>
              </a:rPr>
              <a:t>ETİK KAVRAMI</a:t>
            </a:r>
            <a:endParaRPr lang="tr-TR" sz="4000" b="1" dirty="0">
              <a:latin typeface="Comic Sans MS" pitchFamily="66" charset="0"/>
              <a:cs typeface="Times New Roman" pitchFamily="18" charset="0"/>
            </a:endParaRPr>
          </a:p>
        </p:txBody>
      </p:sp>
      <p:sp>
        <p:nvSpPr>
          <p:cNvPr id="3" name="2 İçerik Yer Tutucusu"/>
          <p:cNvSpPr>
            <a:spLocks noGrp="1"/>
          </p:cNvSpPr>
          <p:nvPr>
            <p:ph sz="quarter" idx="13"/>
          </p:nvPr>
        </p:nvSpPr>
        <p:spPr>
          <a:xfrm>
            <a:off x="457200" y="1412776"/>
            <a:ext cx="8229600" cy="4713387"/>
          </a:xfrm>
        </p:spPr>
        <p:txBody>
          <a:bodyPr>
            <a:normAutofit/>
          </a:bodyPr>
          <a:lstStyle/>
          <a:p>
            <a:pPr algn="just"/>
            <a:r>
              <a:rPr lang="tr-TR" cap="none" dirty="0" smtClean="0">
                <a:latin typeface="Comic Sans MS" pitchFamily="66" charset="0"/>
                <a:cs typeface="Times New Roman" pitchFamily="18" charset="0"/>
              </a:rPr>
              <a:t>Etik kavramını kurumsal felsefeden (mantık, fizik..) ayırarak kendi başına bir felsefe alanı olarak ele alan ilk filozof </a:t>
            </a:r>
            <a:r>
              <a:rPr lang="tr-TR" cap="none" dirty="0" err="1" smtClean="0">
                <a:latin typeface="Comic Sans MS" pitchFamily="66" charset="0"/>
                <a:cs typeface="Times New Roman" pitchFamily="18" charset="0"/>
              </a:rPr>
              <a:t>aristoteles’tir</a:t>
            </a:r>
            <a:r>
              <a:rPr lang="tr-TR" cap="none" dirty="0" smtClean="0">
                <a:latin typeface="Comic Sans MS" pitchFamily="66" charset="0"/>
                <a:cs typeface="Times New Roman" pitchFamily="18" charset="0"/>
              </a:rPr>
              <a:t>.</a:t>
            </a:r>
          </a:p>
          <a:p>
            <a:pPr algn="just"/>
            <a:r>
              <a:rPr lang="tr-TR" cap="none" dirty="0" smtClean="0">
                <a:latin typeface="Comic Sans MS" pitchFamily="66" charset="0"/>
                <a:cs typeface="Times New Roman" pitchFamily="18" charset="0"/>
              </a:rPr>
              <a:t>Pratik felsefeyi etik, ekonomi ve politika olarak ayırmıştır.</a:t>
            </a:r>
          </a:p>
          <a:p>
            <a:pPr algn="just"/>
            <a:r>
              <a:rPr lang="tr-TR" cap="none" dirty="0" smtClean="0">
                <a:latin typeface="Comic Sans MS" pitchFamily="66" charset="0"/>
                <a:cs typeface="Times New Roman" pitchFamily="18" charset="0"/>
              </a:rPr>
              <a:t>Platonun diyaloglarının çoğunluğunu da etik düşünceler oluşturmaktadır.</a:t>
            </a:r>
          </a:p>
          <a:p>
            <a:pPr algn="just"/>
            <a:r>
              <a:rPr lang="tr-TR" cap="none" dirty="0" smtClean="0">
                <a:latin typeface="Comic Sans MS" pitchFamily="66" charset="0"/>
                <a:cs typeface="Times New Roman" pitchFamily="18" charset="0"/>
              </a:rPr>
              <a:t>Sokrates’e göre eğitim, etik üzerine kurulu bir öğrenme sürecidir.</a:t>
            </a:r>
            <a:endParaRPr lang="tr-TR" cap="none" dirty="0">
              <a:latin typeface="Comic Sans MS" pitchFamily="66" charset="0"/>
              <a:cs typeface="Times New Roman" pitchFamily="18" charset="0"/>
            </a:endParaRPr>
          </a:p>
        </p:txBody>
      </p:sp>
      <p:sp>
        <p:nvSpPr>
          <p:cNvPr id="4" name="Slayt Numarası Yer Tutucusu 3"/>
          <p:cNvSpPr>
            <a:spLocks noGrp="1"/>
          </p:cNvSpPr>
          <p:nvPr>
            <p:ph type="sldNum" sz="quarter" idx="12"/>
          </p:nvPr>
        </p:nvSpPr>
        <p:spPr>
          <a:xfrm>
            <a:off x="8129016" y="5734050"/>
            <a:ext cx="609600" cy="521208"/>
          </a:xfrm>
          <a:prstGeom prst="rect">
            <a:avLst/>
          </a:prstGeom>
        </p:spPr>
        <p:txBody>
          <a:bodyPr/>
          <a:lstStyle/>
          <a:p>
            <a:fld id="{05883F1D-20A8-487D-954A-CC3D6BB1CCB4}" type="slidenum">
              <a:rPr lang="tr-TR" smtClean="0"/>
              <a:pPr/>
              <a:t>7</a:t>
            </a:fld>
            <a:endParaRPr lang="tr-TR"/>
          </a:p>
        </p:txBody>
      </p:sp>
    </p:spTree>
  </p:cSld>
  <p:clrMapOvr>
    <a:masterClrMapping/>
  </p:clrMapOvr>
  <p:transition spd="med">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42910" y="0"/>
            <a:ext cx="7773338" cy="1596177"/>
          </a:xfrm>
        </p:spPr>
        <p:txBody>
          <a:bodyPr>
            <a:normAutofit/>
          </a:bodyPr>
          <a:lstStyle/>
          <a:p>
            <a:r>
              <a:rPr lang="tr-TR" sz="4000" b="1" dirty="0" smtClean="0">
                <a:latin typeface="Comic Sans MS" pitchFamily="66" charset="0"/>
                <a:cs typeface="Times New Roman" pitchFamily="18" charset="0"/>
              </a:rPr>
              <a:t>ETİK KAVRAMI</a:t>
            </a:r>
            <a:endParaRPr lang="tr-TR" sz="4000" b="1" dirty="0">
              <a:latin typeface="Comic Sans MS" pitchFamily="66" charset="0"/>
              <a:cs typeface="Times New Roman" pitchFamily="18" charset="0"/>
            </a:endParaRPr>
          </a:p>
        </p:txBody>
      </p:sp>
      <p:sp>
        <p:nvSpPr>
          <p:cNvPr id="3" name="2 İçerik Yer Tutucusu"/>
          <p:cNvSpPr>
            <a:spLocks noGrp="1"/>
          </p:cNvSpPr>
          <p:nvPr>
            <p:ph sz="quarter" idx="13"/>
          </p:nvPr>
        </p:nvSpPr>
        <p:spPr>
          <a:xfrm>
            <a:off x="457200" y="1412776"/>
            <a:ext cx="8229600" cy="4713387"/>
          </a:xfrm>
        </p:spPr>
        <p:txBody>
          <a:bodyPr>
            <a:normAutofit/>
          </a:bodyPr>
          <a:lstStyle/>
          <a:p>
            <a:pPr algn="just"/>
            <a:r>
              <a:rPr lang="tr-TR" cap="none" dirty="0" smtClean="0">
                <a:latin typeface="Comic Sans MS" pitchFamily="66" charset="0"/>
                <a:cs typeface="Times New Roman" pitchFamily="18" charset="0"/>
              </a:rPr>
              <a:t>Bağlayıcı ve sınırlayıcı unsurlar olmasına rağmen kişi, eylemini kendi düzleminde bağımsız gerçekleştirir. Bu nokta da sınırlayıcı unsurları (din, töre, gelenek, kültür, yasa…) dikkate alır ya da almaz. İdeal anlamda bütün bu unsurlar insanların daha iyi ve huzurlu bir hayat sürdürmesi için düzenlenmiştir. Bazen bir kişinin doğru olarak algıladığı şey diğer bir kişi tarafından doğru algılanmayabilir.</a:t>
            </a:r>
            <a:endParaRPr lang="tr-TR" cap="none" dirty="0">
              <a:latin typeface="Comic Sans MS" pitchFamily="66" charset="0"/>
              <a:cs typeface="Times New Roman" pitchFamily="18" charset="0"/>
            </a:endParaRPr>
          </a:p>
        </p:txBody>
      </p:sp>
      <p:sp>
        <p:nvSpPr>
          <p:cNvPr id="4" name="Slayt Numarası Yer Tutucusu 3"/>
          <p:cNvSpPr>
            <a:spLocks noGrp="1"/>
          </p:cNvSpPr>
          <p:nvPr>
            <p:ph type="sldNum" sz="quarter" idx="12"/>
          </p:nvPr>
        </p:nvSpPr>
        <p:spPr>
          <a:xfrm>
            <a:off x="8129016" y="5734050"/>
            <a:ext cx="609600" cy="521208"/>
          </a:xfrm>
          <a:prstGeom prst="rect">
            <a:avLst/>
          </a:prstGeom>
        </p:spPr>
        <p:txBody>
          <a:bodyPr/>
          <a:lstStyle/>
          <a:p>
            <a:fld id="{05883F1D-20A8-487D-954A-CC3D6BB1CCB4}" type="slidenum">
              <a:rPr lang="tr-TR" smtClean="0"/>
              <a:pPr/>
              <a:t>8</a:t>
            </a:fld>
            <a:endParaRPr lang="tr-TR"/>
          </a:p>
        </p:txBody>
      </p:sp>
    </p:spTree>
  </p:cSld>
  <p:clrMapOvr>
    <a:masterClrMapping/>
  </p:clrMapOvr>
  <p:transition spd="med">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85786" y="142852"/>
            <a:ext cx="7773338" cy="1596177"/>
          </a:xfrm>
        </p:spPr>
        <p:txBody>
          <a:bodyPr>
            <a:normAutofit/>
          </a:bodyPr>
          <a:lstStyle/>
          <a:p>
            <a:r>
              <a:rPr lang="tr-TR" sz="4000" b="1" dirty="0" smtClean="0">
                <a:latin typeface="Comic Sans MS" pitchFamily="66" charset="0"/>
                <a:cs typeface="Times New Roman" pitchFamily="18" charset="0"/>
              </a:rPr>
              <a:t>ETİK KAVRAMI</a:t>
            </a:r>
            <a:endParaRPr lang="tr-TR" sz="4000" b="1" dirty="0">
              <a:latin typeface="Comic Sans MS" pitchFamily="66" charset="0"/>
              <a:cs typeface="Times New Roman" pitchFamily="18" charset="0"/>
            </a:endParaRPr>
          </a:p>
        </p:txBody>
      </p:sp>
      <p:sp>
        <p:nvSpPr>
          <p:cNvPr id="3" name="2 İçerik Yer Tutucusu"/>
          <p:cNvSpPr>
            <a:spLocks noGrp="1"/>
          </p:cNvSpPr>
          <p:nvPr>
            <p:ph sz="quarter" idx="13"/>
          </p:nvPr>
        </p:nvSpPr>
        <p:spPr>
          <a:xfrm>
            <a:off x="457200" y="1412776"/>
            <a:ext cx="8229600" cy="4713387"/>
          </a:xfrm>
        </p:spPr>
        <p:txBody>
          <a:bodyPr>
            <a:normAutofit/>
          </a:bodyPr>
          <a:lstStyle/>
          <a:p>
            <a:pPr algn="just"/>
            <a:r>
              <a:rPr lang="tr-TR" b="1" u="sng" cap="none" dirty="0" smtClean="0">
                <a:latin typeface="Comic Sans MS" pitchFamily="66" charset="0"/>
                <a:cs typeface="Times New Roman" pitchFamily="18" charset="0"/>
              </a:rPr>
              <a:t>Toplumsal Etik:</a:t>
            </a:r>
            <a:r>
              <a:rPr lang="tr-TR" cap="none" dirty="0" smtClean="0">
                <a:latin typeface="Comic Sans MS" pitchFamily="66" charset="0"/>
                <a:cs typeface="Times New Roman" pitchFamily="18" charset="0"/>
              </a:rPr>
              <a:t> bir sosyal varlık olan insanın içinde bulunduğu toplumun genel kabul görmüş değer yargılarıdır. Yasal davranış standartları yanı sıra, bireyin içinde yaşadığı toplumun yazılı olmayan örf ve adetleri, gelenekleri, kültürü, dini inançlarından kaynaklanan değer yargıları ve ahlak anlayışı toplumsal etiğin temelini oluşturur.</a:t>
            </a:r>
            <a:endParaRPr lang="tr-TR" cap="none" dirty="0">
              <a:latin typeface="Comic Sans MS" pitchFamily="66" charset="0"/>
              <a:cs typeface="Times New Roman" pitchFamily="18" charset="0"/>
            </a:endParaRPr>
          </a:p>
        </p:txBody>
      </p:sp>
      <p:sp>
        <p:nvSpPr>
          <p:cNvPr id="4" name="Slayt Numarası Yer Tutucusu 3"/>
          <p:cNvSpPr>
            <a:spLocks noGrp="1"/>
          </p:cNvSpPr>
          <p:nvPr>
            <p:ph type="sldNum" sz="quarter" idx="12"/>
          </p:nvPr>
        </p:nvSpPr>
        <p:spPr>
          <a:xfrm>
            <a:off x="8129016" y="5734050"/>
            <a:ext cx="609600" cy="521208"/>
          </a:xfrm>
          <a:prstGeom prst="rect">
            <a:avLst/>
          </a:prstGeom>
        </p:spPr>
        <p:txBody>
          <a:bodyPr/>
          <a:lstStyle/>
          <a:p>
            <a:fld id="{05883F1D-20A8-487D-954A-CC3D6BB1CCB4}" type="slidenum">
              <a:rPr lang="tr-TR" smtClean="0"/>
              <a:pPr/>
              <a:t>9</a:t>
            </a:fld>
            <a:endParaRPr lang="tr-TR"/>
          </a:p>
        </p:txBody>
      </p:sp>
    </p:spTree>
  </p:cSld>
  <p:clrMapOvr>
    <a:masterClrMapping/>
  </p:clrMapOvr>
  <p:transition spd="med">
    <p:fade thruBlk="1"/>
  </p:transition>
  <p:timing>
    <p:tnLst>
      <p:par>
        <p:cTn id="1" dur="indefinite" restart="never" nodeType="tmRoot"/>
      </p:par>
    </p:tnLst>
  </p:timing>
</p:sld>
</file>

<file path=ppt/theme/theme1.xml><?xml version="1.0" encoding="utf-8"?>
<a:theme xmlns:a="http://schemas.openxmlformats.org/drawingml/2006/main" name="Tema1">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Office_36807301_TF34316244.potx" id="{F8BBB03F-00B0-4112-AA57-211D078A0F11}" vid="{7FAC0621-AE91-47A5-AFB6-43EAE191C124}"/>
    </a:ext>
  </a:extLst>
</a:theme>
</file>

<file path=docProps/app.xml><?xml version="1.0" encoding="utf-8"?>
<Properties xmlns="http://schemas.openxmlformats.org/officeDocument/2006/extended-properties" xmlns:vt="http://schemas.openxmlformats.org/officeDocument/2006/docPropsVTypes">
  <Template>Tema1</Template>
  <TotalTime>17</TotalTime>
  <Words>462</Words>
  <Application>Microsoft Office PowerPoint</Application>
  <PresentationFormat>Ekran Gösterisi (4:3)</PresentationFormat>
  <Paragraphs>50</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Tema1</vt:lpstr>
      <vt:lpstr>MESLEK ETİĞİ</vt:lpstr>
      <vt:lpstr>MESLEK ETİĞİ</vt:lpstr>
      <vt:lpstr>ETİK KAVRAMI</vt:lpstr>
      <vt:lpstr>ETİK KAVRAMI</vt:lpstr>
      <vt:lpstr>ETİK KAVRAMI</vt:lpstr>
      <vt:lpstr>ETİK KAVRAMI</vt:lpstr>
      <vt:lpstr>ETİK KAVRAMI</vt:lpstr>
      <vt:lpstr>ETİK KAVRAMI</vt:lpstr>
      <vt:lpstr>ETİK KAVRAMI</vt:lpstr>
      <vt:lpstr>ETİK KAVRAMI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MESLEK ETİĞİ</dc:title>
  <dc:creator>User</dc:creator>
  <cp:lastModifiedBy>User</cp:lastModifiedBy>
  <cp:revision>2</cp:revision>
  <dcterms:created xsi:type="dcterms:W3CDTF">2020-04-29T20:23:59Z</dcterms:created>
  <dcterms:modified xsi:type="dcterms:W3CDTF">2020-04-29T20:41:05Z</dcterms:modified>
</cp:coreProperties>
</file>