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8" d="100"/>
          <a:sy n="48" d="100"/>
        </p:scale>
        <p:origin x="67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4D7BE2-A302-4805-81F4-D3005E07A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861F71-4A8E-45C3-88DD-D54E949106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C3F53E-2B9F-4212-9323-0D9812970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BD5E9A-E5F1-4B5E-BAD7-4797BE78D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77A9B1-D564-44C9-9DD9-32E608507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900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EE084F-72A9-4971-9661-CB07A9F774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6DAD6-FCAA-4B6A-914A-C02C9D483E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66B2BA-38D7-4189-BC0F-40A6BBB32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D0E302-325D-48BB-8A2B-FBB0D5BA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FB0846-5887-477A-A942-F3591CB4EA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0651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0BF84D-48A1-48F6-AA64-E1DC7EBB26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462CC2-9E87-48ED-8E2B-D63B981610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CE29D-C19C-4F1B-AA52-D7ABD349CD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C5EF0E-14A7-4498-A515-52DC95831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41456-7CCC-4568-895C-DF89D97A2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69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EC80D-A3AE-4B2C-8CE1-619B8839E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32C6B3-9EF6-4B91-8C27-EE44F69AC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F973A-11DD-4F15-88E9-CEA3E38DF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720177-44D2-42BA-AFE4-9ED01A0F7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3F33D2-4B8B-474C-848A-452DA01951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980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365A9-021E-4916-8EE6-3C9FF7C351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6EB536-D480-4684-A68E-70119CF571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CFBAB-7F78-4294-9ECC-DCB71345F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6A9BB-33C4-4F83-BDFE-221CB8555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6CFD2-7555-499D-BFB1-9858C0864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537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D02D1-553A-4533-BCFC-B3176C72F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1DF9F4-DD0B-4483-A1A6-CB7E8A1F25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CEAC4-1095-4512-BEBC-58F357D8A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BF288D-98E2-4156-A2F9-4823A88E1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FB72A3-F3F5-4694-B431-902C870D3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04749-DE69-482A-BE32-75EA65889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21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2CEC1-F885-4E81-8D7C-7B3375426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56C02-D7F7-4D5F-AD31-D02B5A8DC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BDBF43-5132-42E1-BE48-FA820F667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E6AAD6-B2C0-497F-8EFF-394F9C6663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BAD900-2BF5-44A3-BADA-C4FC6B3B73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F98687-0C67-43FB-BDDF-7914CD05F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B7083-0C24-426B-8114-9B733E875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90B5BA-C43E-456A-B298-85690F0CA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37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38C81-5987-450C-8DA0-4DC0A1FD7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7513B5-5E8E-499A-826D-6767CB7D9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A79250-BF91-4947-A411-3DBF91AF9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7E310D-B611-4DBA-BCCE-2804E2FA2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0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065678-8DC5-45F3-8C93-0E298291A8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42CB44-A94D-4B4D-BD5D-CA192A68E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2B7D17-9517-4562-A22A-23AF909AF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4433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0F1C74-E031-4AC8-BCFC-D771AB678E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C60EA3-3A28-46C8-A760-8B5C6C2D5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8E84C8-D0E8-46A1-AC30-9DA27E1C29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1C0877-F978-418C-9597-694FC79AA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4FB602-BF0C-4824-B068-35F30DBDD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2AA711-EBDD-4C14-BD74-E2C3A93308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079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FB9E9B-CFA7-46B3-B164-DB9528D994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29F4A00-3DB2-4214-B712-18F05E95BA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E9D89-3C8E-44B1-93EA-3913B2AC8C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0C7A6-1FDC-4FD3-8ED3-B7B11179C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88EAFD-2541-41B0-AD6B-5D9C749A8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3C7B54-A79C-4D01-9D6C-D2C1CA01F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1918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E540467-95DE-4789-8036-7D698DC812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611FF6-5EB1-4BCE-A355-C075EBC66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E0C2-653B-489E-9628-A50ADCD3AE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38298-9CA7-45A8-9F1E-9BFCAE35CB0F}" type="datetimeFigureOut">
              <a:rPr lang="en-US" smtClean="0"/>
              <a:t>5/15/2020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CD9DC9-9757-42B4-95DE-B7356EF032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C1B36-0EB2-4BE4-BA13-00D41510F7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949E2-97C4-4852-95A5-F5D5F48B92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433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7C541-3B36-4574-99CB-573D6A2F8B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KRD412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8CEFCA-22CC-4907-A5BA-DC6D4C77C1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580606"/>
            <a:ext cx="9144000" cy="633078"/>
          </a:xfrm>
        </p:spPr>
        <p:txBody>
          <a:bodyPr>
            <a:normAutofit fontScale="70000" lnSpcReduction="20000"/>
          </a:bodyPr>
          <a:lstStyle/>
          <a:p>
            <a:r>
              <a:rPr lang="ko-KR" altLang="en-US" dirty="0"/>
              <a:t>준비 </a:t>
            </a:r>
            <a:r>
              <a:rPr lang="en-US" altLang="ko-KR" dirty="0"/>
              <a:t>3</a:t>
            </a:r>
          </a:p>
          <a:p>
            <a:r>
              <a:rPr lang="ko-KR" altLang="en-US" dirty="0"/>
              <a:t>연예인의 사생활</a:t>
            </a:r>
            <a:r>
              <a:rPr lang="en-US" altLang="ko-KR" dirty="0"/>
              <a:t>, </a:t>
            </a:r>
            <a:r>
              <a:rPr lang="ko-KR" altLang="en-US" dirty="0"/>
              <a:t>공개해야 하나</a:t>
            </a:r>
            <a:r>
              <a:rPr lang="en-US" altLang="ko-KR" dirty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986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A screenshot of a social media post&#10;&#10;Description automatically generated">
            <a:extLst>
              <a:ext uri="{FF2B5EF4-FFF2-40B4-BE49-F238E27FC236}">
                <a16:creationId xmlns:a16="http://schemas.microsoft.com/office/drawing/2014/main" id="{03BB9F2E-4C96-4435-A56F-E377A16439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6717" y="274942"/>
            <a:ext cx="7860630" cy="6308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90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KRD412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Yu Eunmi</dc:creator>
  <cp:lastModifiedBy>Yu Eunmi</cp:lastModifiedBy>
  <cp:revision>9</cp:revision>
  <dcterms:created xsi:type="dcterms:W3CDTF">2020-05-15T09:01:14Z</dcterms:created>
  <dcterms:modified xsi:type="dcterms:W3CDTF">2020-05-15T09:16:13Z</dcterms:modified>
</cp:coreProperties>
</file>