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653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560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736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781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86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557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360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14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355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781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369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915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ELFAZ ve İCTİHAD:</a:t>
            </a:r>
          </a:p>
          <a:p>
            <a:pPr marL="0" indent="0">
              <a:buNone/>
            </a:pPr>
            <a:r>
              <a:rPr lang="tr-TR" dirty="0" smtClean="0"/>
              <a:t>A. </a:t>
            </a:r>
            <a:r>
              <a:rPr lang="tr-TR" b="1" u="sng" dirty="0" smtClean="0"/>
              <a:t>ELFAZ</a:t>
            </a:r>
          </a:p>
          <a:p>
            <a:pPr marL="514350" indent="-514350">
              <a:buAutoNum type="arabicPeriod"/>
            </a:pPr>
            <a:r>
              <a:rPr lang="tr-TR" dirty="0" smtClean="0"/>
              <a:t>Vaz’ olunduğu Mana Bakımından Elfaz</a:t>
            </a:r>
          </a:p>
          <a:p>
            <a:pPr marL="514350" indent="-514350">
              <a:buAutoNum type="arabicPeriod"/>
            </a:pPr>
            <a:r>
              <a:rPr lang="tr-TR" dirty="0" smtClean="0"/>
              <a:t>Kullanıldığı Mana Bakımından Elfaz</a:t>
            </a:r>
          </a:p>
          <a:p>
            <a:pPr marL="514350" indent="-514350">
              <a:buAutoNum type="arabicPeriod"/>
            </a:pPr>
            <a:r>
              <a:rPr lang="tr-TR" dirty="0" smtClean="0"/>
              <a:t>Manaya Delaletinin Açıklığı ve Kapalılığı Bakımından Elfaz</a:t>
            </a:r>
          </a:p>
          <a:p>
            <a:pPr marL="514350" indent="-514350">
              <a:buAutoNum type="arabicPeriod"/>
            </a:pPr>
            <a:r>
              <a:rPr lang="tr-TR" dirty="0" smtClean="0"/>
              <a:t>Manaya Delalet Yolları Bakımından Elfaz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240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ELFAZ ve İCTİHAD:</a:t>
            </a:r>
          </a:p>
          <a:p>
            <a:pPr marL="0" indent="0">
              <a:buNone/>
            </a:pPr>
            <a:r>
              <a:rPr lang="tr-TR" dirty="0" smtClean="0"/>
              <a:t>A. </a:t>
            </a:r>
            <a:r>
              <a:rPr lang="tr-TR" b="1" u="sng" dirty="0" smtClean="0"/>
              <a:t>ELFAZ</a:t>
            </a:r>
          </a:p>
          <a:p>
            <a:pPr marL="514350" indent="-514350">
              <a:buAutoNum type="arabicPeriod"/>
            </a:pPr>
            <a:r>
              <a:rPr lang="tr-TR" dirty="0" smtClean="0"/>
              <a:t>Vaz’ olunduğu Mana Bakımından </a:t>
            </a:r>
            <a:r>
              <a:rPr lang="tr-TR" dirty="0" smtClean="0"/>
              <a:t>Elfaz</a:t>
            </a:r>
            <a:endParaRPr lang="tr-TR" dirty="0"/>
          </a:p>
          <a:p>
            <a:pPr marL="514350" indent="-514350">
              <a:buAutoNum type="alphaLcPeriod"/>
            </a:pPr>
            <a:r>
              <a:rPr lang="tr-TR" dirty="0" smtClean="0"/>
              <a:t>Hass (Mutlak ve Mukayyed+ Emir+Nehy)</a:t>
            </a:r>
          </a:p>
          <a:p>
            <a:pPr marL="514350" indent="-514350">
              <a:buAutoNum type="alphaLcPeriod"/>
            </a:pPr>
            <a:r>
              <a:rPr lang="tr-TR" dirty="0" smtClean="0"/>
              <a:t>‘Amm </a:t>
            </a:r>
          </a:p>
          <a:p>
            <a:pPr marL="514350" indent="-514350">
              <a:buAutoNum type="alphaLcPeriod"/>
            </a:pPr>
            <a:r>
              <a:rPr lang="tr-TR" dirty="0" smtClean="0"/>
              <a:t>Müşterek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661488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ELFAZ ve İCTİHAD:</a:t>
            </a:r>
          </a:p>
          <a:p>
            <a:pPr marL="0" indent="0">
              <a:buNone/>
            </a:pPr>
            <a:r>
              <a:rPr lang="tr-TR" dirty="0" smtClean="0"/>
              <a:t>A. </a:t>
            </a:r>
            <a:r>
              <a:rPr lang="tr-TR" b="1" u="sng" dirty="0" smtClean="0"/>
              <a:t>ELFAZ</a:t>
            </a:r>
          </a:p>
          <a:p>
            <a:pPr marL="514350" indent="-514350">
              <a:buAutoNum type="arabicPeriod"/>
            </a:pPr>
            <a:r>
              <a:rPr lang="tr-TR" dirty="0" smtClean="0"/>
              <a:t>Vaz’ olunduğu Mana Bakımından Elfaz</a:t>
            </a:r>
          </a:p>
          <a:p>
            <a:pPr marL="514350" indent="-514350">
              <a:buAutoNum type="arabicPeriod"/>
            </a:pPr>
            <a:r>
              <a:rPr lang="tr-TR" dirty="0" smtClean="0"/>
              <a:t>Kullanıldığı Mana Bakımından </a:t>
            </a:r>
            <a:r>
              <a:rPr lang="tr-TR" dirty="0" smtClean="0"/>
              <a:t>Elfaz:</a:t>
            </a:r>
          </a:p>
          <a:p>
            <a:pPr marL="514350" indent="-514350">
              <a:buAutoNum type="alphaLcPeriod"/>
            </a:pPr>
            <a:r>
              <a:rPr lang="tr-TR" dirty="0" smtClean="0"/>
              <a:t>Hakikat</a:t>
            </a:r>
          </a:p>
          <a:p>
            <a:pPr marL="514350" indent="-514350">
              <a:buAutoNum type="alphaLcPeriod"/>
            </a:pPr>
            <a:r>
              <a:rPr lang="tr-TR" dirty="0" smtClean="0"/>
              <a:t>Mecaz</a:t>
            </a:r>
          </a:p>
          <a:p>
            <a:pPr marL="514350" indent="-514350">
              <a:buAutoNum type="alphaLcPeriod"/>
            </a:pPr>
            <a:r>
              <a:rPr lang="tr-TR" dirty="0" smtClean="0"/>
              <a:t>Sarih</a:t>
            </a:r>
          </a:p>
          <a:p>
            <a:pPr marL="514350" indent="-514350">
              <a:buAutoNum type="alphaLcPeriod"/>
            </a:pPr>
            <a:r>
              <a:rPr lang="tr-TR" dirty="0" smtClean="0"/>
              <a:t>Kinaye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320254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ELFAZ ve İCTİHAD:</a:t>
            </a:r>
          </a:p>
          <a:p>
            <a:pPr marL="0" indent="0">
              <a:buNone/>
            </a:pPr>
            <a:r>
              <a:rPr lang="tr-TR" dirty="0" smtClean="0"/>
              <a:t>A. </a:t>
            </a:r>
            <a:r>
              <a:rPr lang="tr-TR" b="1" u="sng" dirty="0" smtClean="0"/>
              <a:t>ELFAZ</a:t>
            </a:r>
          </a:p>
          <a:p>
            <a:pPr marL="514350" indent="-514350">
              <a:buAutoNum type="arabicPeriod"/>
            </a:pPr>
            <a:r>
              <a:rPr lang="tr-TR" dirty="0" smtClean="0"/>
              <a:t>Vaz’ olunduğu Mana Bakımından Elfaz</a:t>
            </a:r>
          </a:p>
          <a:p>
            <a:pPr marL="514350" indent="-514350">
              <a:buAutoNum type="arabicPeriod"/>
            </a:pPr>
            <a:r>
              <a:rPr lang="tr-TR" dirty="0" smtClean="0"/>
              <a:t>Kullanıldığı Mana Bakımından Elfaz</a:t>
            </a:r>
          </a:p>
          <a:p>
            <a:pPr marL="514350" indent="-514350">
              <a:buAutoNum type="arabicPeriod"/>
            </a:pPr>
            <a:r>
              <a:rPr lang="tr-TR" dirty="0" smtClean="0"/>
              <a:t>Manaya Delaletinin </a:t>
            </a:r>
            <a:r>
              <a:rPr lang="tr-TR" b="1" u="sng" dirty="0" smtClean="0"/>
              <a:t>Açıklığı</a:t>
            </a:r>
            <a:r>
              <a:rPr lang="tr-TR" dirty="0" smtClean="0"/>
              <a:t> ve Kapalılığı Bakımından </a:t>
            </a:r>
            <a:r>
              <a:rPr lang="tr-TR" dirty="0" smtClean="0"/>
              <a:t>Elfaz:</a:t>
            </a:r>
          </a:p>
          <a:p>
            <a:pPr marL="514350" indent="-514350">
              <a:buAutoNum type="alphaLcPeriod"/>
            </a:pPr>
            <a:r>
              <a:rPr lang="tr-TR" dirty="0" smtClean="0"/>
              <a:t>Zahir</a:t>
            </a:r>
          </a:p>
          <a:p>
            <a:pPr marL="514350" indent="-514350">
              <a:buAutoNum type="alphaLcPeriod"/>
            </a:pPr>
            <a:r>
              <a:rPr lang="tr-TR" dirty="0" smtClean="0"/>
              <a:t>Nass</a:t>
            </a:r>
          </a:p>
          <a:p>
            <a:pPr marL="514350" indent="-514350">
              <a:buAutoNum type="alphaLcPeriod"/>
            </a:pPr>
            <a:r>
              <a:rPr lang="tr-TR" dirty="0" smtClean="0"/>
              <a:t>Müfesser</a:t>
            </a:r>
          </a:p>
          <a:p>
            <a:pPr marL="514350" indent="-514350">
              <a:buAutoNum type="alphaLcPeriod"/>
            </a:pPr>
            <a:r>
              <a:rPr lang="tr-TR" dirty="0" smtClean="0"/>
              <a:t>Muhkem</a:t>
            </a:r>
          </a:p>
          <a:p>
            <a:pPr marL="0" indent="0">
              <a:buNone/>
            </a:pPr>
            <a:r>
              <a:rPr lang="tr-TR" dirty="0" smtClean="0"/>
              <a:t>(Te’vil)</a:t>
            </a:r>
            <a:endParaRPr lang="tr-TR" dirty="0" smtClean="0"/>
          </a:p>
          <a:p>
            <a:pPr marL="514350" indent="-514350">
              <a:buAutoNum type="alphaLcPeriod"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720790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ELFAZ ve İCTİHAD:</a:t>
            </a:r>
          </a:p>
          <a:p>
            <a:pPr marL="0" indent="0">
              <a:buNone/>
            </a:pPr>
            <a:r>
              <a:rPr lang="tr-TR" dirty="0" smtClean="0"/>
              <a:t>A. </a:t>
            </a:r>
            <a:r>
              <a:rPr lang="tr-TR" b="1" u="sng" dirty="0" smtClean="0"/>
              <a:t>ELFAZ</a:t>
            </a:r>
          </a:p>
          <a:p>
            <a:pPr marL="514350" indent="-514350">
              <a:buAutoNum type="arabicPeriod"/>
            </a:pPr>
            <a:r>
              <a:rPr lang="tr-TR" dirty="0" smtClean="0"/>
              <a:t>Vaz’ olunduğu Mana Bakımından Elfaz</a:t>
            </a:r>
          </a:p>
          <a:p>
            <a:pPr marL="514350" indent="-514350">
              <a:buAutoNum type="arabicPeriod"/>
            </a:pPr>
            <a:r>
              <a:rPr lang="tr-TR" dirty="0" smtClean="0"/>
              <a:t>Kullanıldığı Mana Bakımından Elfaz</a:t>
            </a:r>
          </a:p>
          <a:p>
            <a:pPr marL="514350" indent="-514350">
              <a:buAutoNum type="arabicPeriod"/>
            </a:pPr>
            <a:r>
              <a:rPr lang="tr-TR" dirty="0" smtClean="0"/>
              <a:t>Manaya </a:t>
            </a:r>
            <a:r>
              <a:rPr lang="tr-TR" dirty="0" smtClean="0"/>
              <a:t>Delaletinin Açıklığı ve </a:t>
            </a:r>
            <a:r>
              <a:rPr lang="tr-TR" b="1" u="sng" dirty="0" smtClean="0"/>
              <a:t>Kapalılığı</a:t>
            </a:r>
            <a:r>
              <a:rPr lang="tr-TR" dirty="0" smtClean="0"/>
              <a:t> Bakımından </a:t>
            </a:r>
            <a:r>
              <a:rPr lang="tr-TR" dirty="0" smtClean="0"/>
              <a:t>Elfaz:</a:t>
            </a:r>
          </a:p>
          <a:p>
            <a:pPr marL="514350" indent="-514350">
              <a:buAutoNum type="alphaLcPeriod"/>
            </a:pPr>
            <a:r>
              <a:rPr lang="tr-TR" dirty="0" smtClean="0"/>
              <a:t>Hafi</a:t>
            </a:r>
          </a:p>
          <a:p>
            <a:pPr marL="514350" indent="-514350">
              <a:buAutoNum type="alphaLcPeriod"/>
            </a:pPr>
            <a:r>
              <a:rPr lang="tr-TR" dirty="0" smtClean="0"/>
              <a:t>Müşkil</a:t>
            </a:r>
          </a:p>
          <a:p>
            <a:pPr marL="514350" indent="-514350">
              <a:buAutoNum type="alphaLcPeriod"/>
            </a:pPr>
            <a:r>
              <a:rPr lang="tr-TR" dirty="0" smtClean="0"/>
              <a:t>Mücmel</a:t>
            </a:r>
          </a:p>
          <a:p>
            <a:pPr marL="514350" indent="-514350">
              <a:buAutoNum type="alphaLcPeriod"/>
            </a:pPr>
            <a:r>
              <a:rPr lang="tr-TR" dirty="0" smtClean="0"/>
              <a:t>Müteşabih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101326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ELFAZ ve İCTİHAD:</a:t>
            </a:r>
          </a:p>
          <a:p>
            <a:pPr marL="0" indent="0">
              <a:buNone/>
            </a:pPr>
            <a:r>
              <a:rPr lang="tr-TR" dirty="0" smtClean="0"/>
              <a:t>A. </a:t>
            </a:r>
            <a:r>
              <a:rPr lang="tr-TR" b="1" u="sng" dirty="0" smtClean="0"/>
              <a:t>ELFAZ</a:t>
            </a:r>
          </a:p>
          <a:p>
            <a:pPr marL="514350" indent="-514350">
              <a:buAutoNum type="arabicPeriod"/>
            </a:pPr>
            <a:r>
              <a:rPr lang="tr-TR" dirty="0" smtClean="0"/>
              <a:t>Vaz’ olunduğu Mana Bakımından Elfaz</a:t>
            </a:r>
          </a:p>
          <a:p>
            <a:pPr marL="514350" indent="-514350">
              <a:buAutoNum type="arabicPeriod"/>
            </a:pPr>
            <a:r>
              <a:rPr lang="tr-TR" dirty="0" smtClean="0"/>
              <a:t>Kullanıldığı Mana Bakımından Elfaz</a:t>
            </a:r>
          </a:p>
          <a:p>
            <a:pPr marL="514350" indent="-514350">
              <a:buAutoNum type="arabicPeriod"/>
            </a:pPr>
            <a:r>
              <a:rPr lang="tr-TR" dirty="0" smtClean="0"/>
              <a:t>Manaya Delaletinin Açıklığı ve Kapalılığı Bakımından Elfaz</a:t>
            </a:r>
          </a:p>
          <a:p>
            <a:pPr marL="514350" indent="-514350">
              <a:buAutoNum type="arabicPeriod"/>
            </a:pPr>
            <a:r>
              <a:rPr lang="tr-TR" dirty="0" smtClean="0"/>
              <a:t>Manaya Delalet Yolları Bakımından </a:t>
            </a:r>
            <a:r>
              <a:rPr lang="tr-TR" dirty="0" smtClean="0"/>
              <a:t>Elfaz:</a:t>
            </a:r>
          </a:p>
          <a:p>
            <a:pPr marL="514350" indent="-514350">
              <a:buAutoNum type="alphaLcPeriod"/>
            </a:pPr>
            <a:r>
              <a:rPr lang="tr-TR" dirty="0" smtClean="0"/>
              <a:t>İbarenin delaleti</a:t>
            </a:r>
          </a:p>
          <a:p>
            <a:pPr marL="514350" indent="-514350">
              <a:buAutoNum type="alphaLcPeriod"/>
            </a:pPr>
            <a:r>
              <a:rPr lang="tr-TR" dirty="0" smtClean="0"/>
              <a:t>İşaretin delaleti</a:t>
            </a:r>
          </a:p>
          <a:p>
            <a:pPr marL="514350" indent="-514350">
              <a:buAutoNum type="alphaLcPeriod"/>
            </a:pPr>
            <a:r>
              <a:rPr lang="tr-TR" dirty="0" smtClean="0"/>
              <a:t>Nassın delaleti</a:t>
            </a:r>
          </a:p>
          <a:p>
            <a:pPr marL="514350" indent="-514350">
              <a:buAutoNum type="alphaLcPeriod"/>
            </a:pPr>
            <a:r>
              <a:rPr lang="tr-TR" smtClean="0"/>
              <a:t>İktizanın delaleti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469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192</Words>
  <Application>Microsoft Office PowerPoint</Application>
  <PresentationFormat>Widescreen</PresentationFormat>
  <Paragraphs>55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İSLAM HUKUK USULÜ</vt:lpstr>
      <vt:lpstr>İSLAM HUKUK USULÜ</vt:lpstr>
      <vt:lpstr>İSLAM HUKUK USULÜ</vt:lpstr>
      <vt:lpstr>İSLAM HUKUK USULÜ</vt:lpstr>
      <vt:lpstr>İSLAM HUKUK USULÜ</vt:lpstr>
      <vt:lpstr>İSLAM HUKUK USULÜ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İSLAM HUKUK USULÜ</dc:title>
  <dc:creator>Osman Taştan</dc:creator>
  <cp:lastModifiedBy>Osman Taştan</cp:lastModifiedBy>
  <cp:revision>9</cp:revision>
  <dcterms:created xsi:type="dcterms:W3CDTF">2018-01-20T13:04:21Z</dcterms:created>
  <dcterms:modified xsi:type="dcterms:W3CDTF">2018-03-12T20:05:20Z</dcterms:modified>
</cp:coreProperties>
</file>