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6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5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928C-740C-46D2-BBB6-0576692DA72E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FFF0-D763-4B5C-92C5-A4463F7CD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 smtClean="0"/>
              <a:t>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Vaz’ olunduğu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Kullanıldığı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Manaya Delaletinin Açıklığı ve Kapalılığı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Manaya Delalet Yolları Bakımından Elfaz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4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 smtClean="0"/>
              <a:t>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Vaz’ olunduğu Mana Bakımından </a:t>
            </a:r>
            <a:r>
              <a:rPr lang="tr-TR" dirty="0" smtClean="0"/>
              <a:t>Elfaz</a:t>
            </a:r>
            <a:endParaRPr lang="tr-TR" dirty="0"/>
          </a:p>
          <a:p>
            <a:pPr marL="514350" indent="-514350">
              <a:buAutoNum type="alphaLcPeriod"/>
            </a:pPr>
            <a:r>
              <a:rPr lang="tr-TR" dirty="0" smtClean="0"/>
              <a:t>Hass (Mutlak ve Mukayyed+ Emir+Nehy)</a:t>
            </a:r>
          </a:p>
          <a:p>
            <a:pPr marL="514350" indent="-514350">
              <a:buAutoNum type="alphaLcPeriod"/>
            </a:pPr>
            <a:r>
              <a:rPr lang="tr-TR" dirty="0" smtClean="0"/>
              <a:t>‘Amm </a:t>
            </a:r>
          </a:p>
          <a:p>
            <a:pPr marL="514350" indent="-514350">
              <a:buAutoNum type="alphaLcPeriod"/>
            </a:pPr>
            <a:r>
              <a:rPr lang="tr-TR" dirty="0" smtClean="0"/>
              <a:t>Müşterek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6148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 smtClean="0"/>
              <a:t>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Vaz’ olunduğu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Kullanıldığı Mana Bakımından </a:t>
            </a:r>
            <a:r>
              <a:rPr lang="tr-TR" dirty="0" smtClean="0"/>
              <a:t>Elfaz:</a:t>
            </a:r>
          </a:p>
          <a:p>
            <a:pPr marL="514350" indent="-514350">
              <a:buAutoNum type="alphaLcPeriod"/>
            </a:pPr>
            <a:r>
              <a:rPr lang="tr-TR" dirty="0" smtClean="0"/>
              <a:t>Hakikat</a:t>
            </a:r>
          </a:p>
          <a:p>
            <a:pPr marL="514350" indent="-514350">
              <a:buAutoNum type="alphaLcPeriod"/>
            </a:pPr>
            <a:r>
              <a:rPr lang="tr-TR" dirty="0" smtClean="0"/>
              <a:t>Mecaz</a:t>
            </a:r>
          </a:p>
          <a:p>
            <a:pPr marL="514350" indent="-514350">
              <a:buAutoNum type="alphaLcPeriod"/>
            </a:pPr>
            <a:r>
              <a:rPr lang="tr-TR" dirty="0" smtClean="0"/>
              <a:t>Sarih</a:t>
            </a:r>
          </a:p>
          <a:p>
            <a:pPr marL="514350" indent="-514350">
              <a:buAutoNum type="alphaLcPeriod"/>
            </a:pPr>
            <a:r>
              <a:rPr lang="tr-TR" dirty="0" smtClean="0"/>
              <a:t>Kinaye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2025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 smtClean="0"/>
              <a:t>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Vaz’ olunduğu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Kullanıldığı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Manaya Delaletinin </a:t>
            </a:r>
            <a:r>
              <a:rPr lang="tr-TR" b="1" u="sng" dirty="0" smtClean="0"/>
              <a:t>Açıklığı</a:t>
            </a:r>
            <a:r>
              <a:rPr lang="tr-TR" dirty="0" smtClean="0"/>
              <a:t> ve Kapalılığı Bakımından </a:t>
            </a:r>
            <a:r>
              <a:rPr lang="tr-TR" dirty="0" smtClean="0"/>
              <a:t>Elfaz:</a:t>
            </a:r>
          </a:p>
          <a:p>
            <a:pPr marL="514350" indent="-514350">
              <a:buAutoNum type="alphaLcPeriod"/>
            </a:pPr>
            <a:r>
              <a:rPr lang="tr-TR" dirty="0" smtClean="0"/>
              <a:t>Zahir</a:t>
            </a:r>
          </a:p>
          <a:p>
            <a:pPr marL="514350" indent="-514350">
              <a:buAutoNum type="alphaLcPeriod"/>
            </a:pPr>
            <a:r>
              <a:rPr lang="tr-TR" dirty="0" smtClean="0"/>
              <a:t>Nass</a:t>
            </a:r>
          </a:p>
          <a:p>
            <a:pPr marL="514350" indent="-514350">
              <a:buAutoNum type="alphaLcPeriod"/>
            </a:pPr>
            <a:r>
              <a:rPr lang="tr-TR" dirty="0" smtClean="0"/>
              <a:t>Müfesser</a:t>
            </a:r>
          </a:p>
          <a:p>
            <a:pPr marL="514350" indent="-514350">
              <a:buAutoNum type="alphaLcPeriod"/>
            </a:pPr>
            <a:r>
              <a:rPr lang="tr-TR" dirty="0" smtClean="0"/>
              <a:t>Muhkem</a:t>
            </a:r>
          </a:p>
          <a:p>
            <a:pPr marL="0" indent="0">
              <a:buNone/>
            </a:pPr>
            <a:r>
              <a:rPr lang="tr-TR" dirty="0" smtClean="0"/>
              <a:t>(Te’vil)</a:t>
            </a:r>
            <a:endParaRPr lang="tr-TR" dirty="0" smtClean="0"/>
          </a:p>
          <a:p>
            <a:pPr marL="514350" indent="-514350">
              <a:buAutoNum type="alphaLcPeriod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2079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 smtClean="0"/>
              <a:t>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Vaz’ olunduğu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Kullanıldığı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Manaya </a:t>
            </a:r>
            <a:r>
              <a:rPr lang="tr-TR" dirty="0" smtClean="0"/>
              <a:t>Delaletinin Açıklığı ve </a:t>
            </a:r>
            <a:r>
              <a:rPr lang="tr-TR" b="1" u="sng" dirty="0" smtClean="0"/>
              <a:t>Kapalılığı</a:t>
            </a:r>
            <a:r>
              <a:rPr lang="tr-TR" dirty="0" smtClean="0"/>
              <a:t> Bakımından </a:t>
            </a:r>
            <a:r>
              <a:rPr lang="tr-TR" dirty="0" smtClean="0"/>
              <a:t>Elfaz:</a:t>
            </a:r>
          </a:p>
          <a:p>
            <a:pPr marL="514350" indent="-514350">
              <a:buAutoNum type="alphaLcPeriod"/>
            </a:pPr>
            <a:r>
              <a:rPr lang="tr-TR" dirty="0" smtClean="0"/>
              <a:t>Hafi</a:t>
            </a:r>
          </a:p>
          <a:p>
            <a:pPr marL="514350" indent="-514350">
              <a:buAutoNum type="alphaLcPeriod"/>
            </a:pPr>
            <a:r>
              <a:rPr lang="tr-TR" dirty="0" smtClean="0"/>
              <a:t>Müşkil</a:t>
            </a:r>
          </a:p>
          <a:p>
            <a:pPr marL="514350" indent="-514350">
              <a:buAutoNum type="alphaLcPeriod"/>
            </a:pPr>
            <a:r>
              <a:rPr lang="tr-TR" dirty="0" smtClean="0"/>
              <a:t>Mücmel</a:t>
            </a:r>
          </a:p>
          <a:p>
            <a:pPr marL="514350" indent="-514350">
              <a:buAutoNum type="alphaLcPeriod"/>
            </a:pPr>
            <a:r>
              <a:rPr lang="tr-TR" dirty="0" smtClean="0"/>
              <a:t>Müteşabih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0132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 HUKUK USULÜ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ELFAZ ve İCTİHAD:</a:t>
            </a:r>
          </a:p>
          <a:p>
            <a:pPr marL="0" indent="0">
              <a:buNone/>
            </a:pPr>
            <a:r>
              <a:rPr lang="tr-TR" dirty="0" smtClean="0"/>
              <a:t>A. </a:t>
            </a:r>
            <a:r>
              <a:rPr lang="tr-TR" b="1" u="sng" dirty="0" smtClean="0"/>
              <a:t>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Vaz’ olunduğu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Kullanıldığı Mana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Manaya Delaletinin Açıklığı ve Kapalılığı Bakımından Elfaz</a:t>
            </a:r>
          </a:p>
          <a:p>
            <a:pPr marL="514350" indent="-514350">
              <a:buAutoNum type="arabicPeriod"/>
            </a:pPr>
            <a:r>
              <a:rPr lang="tr-TR" dirty="0" smtClean="0"/>
              <a:t>Manaya Delalet Yolları Bakımından </a:t>
            </a:r>
            <a:r>
              <a:rPr lang="tr-TR" dirty="0" smtClean="0"/>
              <a:t>Elfaz:</a:t>
            </a:r>
          </a:p>
          <a:p>
            <a:pPr marL="514350" indent="-514350">
              <a:buAutoNum type="alphaLcPeriod"/>
            </a:pPr>
            <a:r>
              <a:rPr lang="tr-TR" dirty="0" smtClean="0"/>
              <a:t>İbarenin delaleti</a:t>
            </a:r>
          </a:p>
          <a:p>
            <a:pPr marL="514350" indent="-514350">
              <a:buAutoNum type="alphaLcPeriod"/>
            </a:pPr>
            <a:r>
              <a:rPr lang="tr-TR" dirty="0" smtClean="0"/>
              <a:t>İşaretin delaleti</a:t>
            </a:r>
          </a:p>
          <a:p>
            <a:pPr marL="514350" indent="-514350">
              <a:buAutoNum type="alphaLcPeriod"/>
            </a:pPr>
            <a:r>
              <a:rPr lang="tr-TR" dirty="0" smtClean="0"/>
              <a:t>Nassın delaleti</a:t>
            </a:r>
          </a:p>
          <a:p>
            <a:pPr marL="514350" indent="-514350">
              <a:buAutoNum type="alphaLcPeriod"/>
            </a:pPr>
            <a:r>
              <a:rPr lang="tr-TR" smtClean="0"/>
              <a:t>İktizanın delaleti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6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192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İSLAM HUKUK USULÜ</vt:lpstr>
      <vt:lpstr>İSLAM HUKUK USULÜ</vt:lpstr>
      <vt:lpstr>İSLAM HUKUK USULÜ</vt:lpstr>
      <vt:lpstr>İSLAM HUKUK USULÜ</vt:lpstr>
      <vt:lpstr>İSLAM HUKUK USULÜ</vt:lpstr>
      <vt:lpstr>İSLAM HUKUK USULÜ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HUKUK USULÜ</dc:title>
  <dc:creator>Osman Taştan</dc:creator>
  <cp:lastModifiedBy>Osman Taştan</cp:lastModifiedBy>
  <cp:revision>9</cp:revision>
  <dcterms:created xsi:type="dcterms:W3CDTF">2018-01-20T13:04:21Z</dcterms:created>
  <dcterms:modified xsi:type="dcterms:W3CDTF">2018-03-12T20:05:20Z</dcterms:modified>
</cp:coreProperties>
</file>