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3" r:id="rId4"/>
    <p:sldId id="264" r:id="rId5"/>
    <p:sldId id="273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/>
    <p:restoredTop sz="96928"/>
  </p:normalViewPr>
  <p:slideViewPr>
    <p:cSldViewPr snapToGrid="0">
      <p:cViewPr varScale="1">
        <p:scale>
          <a:sx n="113" d="100"/>
          <a:sy n="113" d="100"/>
        </p:scale>
        <p:origin x="17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1CA441-6FF4-E5D1-1EE1-A9FC475EFC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14E5FE7-C6EB-C352-8014-6F5D6C19A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634CA7E-5C8C-724F-1C17-BA4334C9B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D153C2C-3E65-EEF1-B7F6-702F87D3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4C576F-5744-4CBE-A9F7-2EAB4448D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8280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1B9DA-081E-A910-50E6-096A8A8DB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1CFFDB1-04D4-A0A1-0523-50ECF3BD1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E73D0E8-0009-C76C-F780-A83C1541D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F2F0815-2301-DF65-DAEA-7279A3917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B320C5-1D5A-4766-0852-7B3373230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8236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2A8E3B1-92EA-274E-80E1-F9E1766423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6FE7A9A-DC86-F197-D69D-074CDDA31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84FBFB-A707-F3C7-B522-026E021ED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4309ED1-37F0-D84E-3D16-950FC08EB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82DFF3-177B-095B-948A-7823E0688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5196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93B045-01BD-781C-7330-66E9D805B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FC428A-C231-F10F-9ECE-B393D0B5B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177542C-5665-2F8A-BEF2-7D7005B4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D969CB-1B09-2F28-1251-1F0733DEF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254790-7A63-C5DA-CC93-BC835C80C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6042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44ABA6-DD1D-0CD1-11A0-14918B5F3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EFB6832-5715-0611-3521-FBD391071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4ED4F30-0F76-BCB3-05CF-90259F523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B73B15-55B7-A7C0-631A-606C012E6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5C5E91-9FBE-6E43-197E-6C28C92AB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3899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D2A22A-D956-014F-26B1-073F1B50C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A6ADD1-0EA2-3CE9-F050-B2F699B0BB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AE589F9-E307-A187-7B8A-3ACA40DD4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43611C8-6DA6-1156-DE5D-C0EE87DB9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40D58D-2088-DC64-81D4-5A955DB3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BDBBDF3-D4DA-4839-4053-6FCCF4078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935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59A5ED-365E-C986-CBD6-6EBC07E11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2C972F0-34D3-6E05-237A-F0EA3E462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3F0CE66-5E37-8164-1C27-76D7E9523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1616B55-D41B-EFFA-D360-B0C4EB469B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17EA66F-9C53-A0F3-BF31-E2F905D168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D935662-7593-C9E4-C990-715AFC3F2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C9EC778-A902-C483-04F6-EAC467C8C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965D99A-9F49-FA34-98B1-E70A938B3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802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E63D13-8AA2-4297-8591-F39015091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D7981FE-E4EF-5273-3324-4DD2C8E63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22F7422-1ECC-00EA-C4A2-B8A6CE47D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A4DF555-5356-278D-84D2-BD067D57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154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5385E9F-1EC5-8598-7186-CB253B1FA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2BABDE3-8FF8-01D7-BB4B-328E60474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1780B95-82E4-5CE7-4980-B3F149842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70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126430-EB1F-8DE6-5A94-3B5F14EA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3DB6E3-2A46-6B75-715C-E4578F5A3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E940303-2E00-EC24-AAE2-807B81D80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C63E92D-E2BD-5D71-F88F-380B3D67F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2DEC0F7-89C8-DB17-2343-DB5C8DE45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6140690-5C40-F18E-E131-EE43FF602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709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78A5DF-0B42-A877-C5CA-702812697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1B8938E-287C-9DD8-937F-6A5FE160DD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4847C4D-88D6-6750-2E64-69AB80DFA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E3BD35A-85B2-114F-F159-C38387A7F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C8AAA1B-2569-A9C7-1522-7709142CD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BEF8328-0F15-D290-9284-1D93342F9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112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0974D89-3D8B-F4B5-EDA5-C8DDFCCAF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BF59E0F-F4E8-DD0F-23D5-E6EE02C19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0FAF13-FA87-6C71-77F1-5C35A6866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452C1-1BCB-8A40-8B1B-2566ED8FC433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7C32911-F46B-E435-F042-DA174255EE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C733B5-7982-9A5B-E139-D78EADFAF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20CAE-EC52-004E-A7FA-CC2B7AF622A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6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D-dOeCuHy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01FED4-9642-9572-365A-1C4110F2C9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49A1F62-DEC3-D61A-6671-17FEFD6193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0187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028BC5-E909-DD4F-945E-10DBB6CB5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614" y="1783959"/>
            <a:ext cx="4087306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Ady Endre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B3C1380A-CE20-3742-BEA7-D128CDD0E27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86" r="7278"/>
          <a:stretch/>
        </p:blipFill>
        <p:spPr bwMode="auto"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45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D85879-03B2-9445-BA84-81A1DE93D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Ady </a:t>
            </a:r>
            <a:r>
              <a:rPr lang="hu-HU" dirty="0" err="1"/>
              <a:t>Enre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685595-18C8-3F45-A87B-87BE9A361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 err="1"/>
              <a:t>Nyugat’tan</a:t>
            </a:r>
            <a:r>
              <a:rPr lang="hu-HU" dirty="0"/>
              <a:t> </a:t>
            </a:r>
            <a:r>
              <a:rPr lang="hu-HU" dirty="0" err="1"/>
              <a:t>önce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Nyugat </a:t>
            </a:r>
            <a:r>
              <a:rPr lang="hu-HU" dirty="0" err="1"/>
              <a:t>sürecinde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edebiyatında</a:t>
            </a:r>
            <a:r>
              <a:rPr lang="hu-HU" dirty="0"/>
              <a:t> </a:t>
            </a:r>
            <a:r>
              <a:rPr lang="hu-HU" dirty="0" err="1"/>
              <a:t>yeniliğin</a:t>
            </a:r>
            <a:r>
              <a:rPr lang="hu-HU" dirty="0"/>
              <a:t> </a:t>
            </a:r>
            <a:r>
              <a:rPr lang="hu-HU" dirty="0" err="1"/>
              <a:t>temsilcisi</a:t>
            </a:r>
            <a:endParaRPr lang="hu-HU" dirty="0"/>
          </a:p>
          <a:p>
            <a:r>
              <a:rPr lang="tr-TR" dirty="0"/>
              <a:t>«A </a:t>
            </a:r>
            <a:r>
              <a:rPr lang="tr-TR" dirty="0" err="1"/>
              <a:t>tízes</a:t>
            </a:r>
            <a:r>
              <a:rPr lang="tr-TR" dirty="0"/>
              <a:t> </a:t>
            </a:r>
            <a:r>
              <a:rPr lang="tr-TR" dirty="0" err="1"/>
              <a:t>évek</a:t>
            </a:r>
            <a:r>
              <a:rPr lang="tr-TR" dirty="0"/>
              <a:t> </a:t>
            </a:r>
            <a:r>
              <a:rPr lang="tr-TR" dirty="0" err="1"/>
              <a:t>fiatal</a:t>
            </a:r>
            <a:r>
              <a:rPr lang="tr-TR" dirty="0"/>
              <a:t> </a:t>
            </a:r>
            <a:r>
              <a:rPr lang="tr-TR" dirty="0" err="1"/>
              <a:t>nemzedékének</a:t>
            </a:r>
            <a:r>
              <a:rPr lang="tr-TR" dirty="0"/>
              <a:t> </a:t>
            </a:r>
            <a:r>
              <a:rPr lang="tr-TR" dirty="0" err="1"/>
              <a:t>épp</a:t>
            </a:r>
            <a:r>
              <a:rPr lang="tr-TR" dirty="0"/>
              <a:t> </a:t>
            </a:r>
            <a:r>
              <a:rPr lang="tr-TR" dirty="0" err="1"/>
              <a:t>úgy</a:t>
            </a:r>
            <a:r>
              <a:rPr lang="tr-TR" dirty="0"/>
              <a:t> </a:t>
            </a:r>
            <a:r>
              <a:rPr lang="tr-TR" dirty="0" err="1"/>
              <a:t>anyanyelve</a:t>
            </a:r>
            <a:r>
              <a:rPr lang="tr-TR" dirty="0"/>
              <a:t> volt </a:t>
            </a:r>
            <a:r>
              <a:rPr lang="tr-TR" dirty="0" err="1"/>
              <a:t>Ady</a:t>
            </a:r>
            <a:r>
              <a:rPr lang="tr-TR" dirty="0"/>
              <a:t> </a:t>
            </a:r>
            <a:r>
              <a:rPr lang="tr-TR" dirty="0" err="1"/>
              <a:t>költészete</a:t>
            </a:r>
            <a:r>
              <a:rPr lang="tr-TR" dirty="0"/>
              <a:t>, </a:t>
            </a:r>
            <a:r>
              <a:rPr lang="tr-TR" dirty="0" err="1"/>
              <a:t>mint</a:t>
            </a:r>
            <a:r>
              <a:rPr lang="tr-TR" dirty="0"/>
              <a:t> az 1960-as, 1970-es </a:t>
            </a:r>
            <a:r>
              <a:rPr lang="tr-TR" dirty="0" err="1"/>
              <a:t>évek</a:t>
            </a:r>
            <a:r>
              <a:rPr lang="tr-TR" dirty="0"/>
              <a:t> </a:t>
            </a:r>
            <a:r>
              <a:rPr lang="tr-TR" dirty="0" err="1"/>
              <a:t>ifjúságának</a:t>
            </a:r>
            <a:r>
              <a:rPr lang="tr-TR" dirty="0"/>
              <a:t> </a:t>
            </a:r>
            <a:r>
              <a:rPr lang="tr-TR" dirty="0" err="1"/>
              <a:t>József</a:t>
            </a:r>
            <a:r>
              <a:rPr lang="tr-TR" dirty="0"/>
              <a:t> </a:t>
            </a:r>
            <a:r>
              <a:rPr lang="tr-TR" dirty="0" err="1"/>
              <a:t>Attiláé</a:t>
            </a:r>
            <a:r>
              <a:rPr lang="tr-TR" dirty="0"/>
              <a:t>»</a:t>
            </a:r>
          </a:p>
          <a:p>
            <a:r>
              <a:rPr lang="tr-TR" dirty="0" err="1"/>
              <a:t>Erdély</a:t>
            </a:r>
            <a:r>
              <a:rPr lang="tr-TR" dirty="0"/>
              <a:t> </a:t>
            </a:r>
            <a:r>
              <a:rPr lang="tr-TR" dirty="0" err="1"/>
              <a:t>északi</a:t>
            </a:r>
            <a:r>
              <a:rPr lang="tr-TR" dirty="0"/>
              <a:t> </a:t>
            </a:r>
            <a:r>
              <a:rPr lang="tr-TR" dirty="0" err="1"/>
              <a:t>részén</a:t>
            </a:r>
            <a:r>
              <a:rPr lang="tr-TR" dirty="0"/>
              <a:t>, a </a:t>
            </a:r>
            <a:r>
              <a:rPr lang="tr-TR" dirty="0" err="1"/>
              <a:t>Szilágyságban</a:t>
            </a:r>
            <a:r>
              <a:rPr lang="tr-TR" dirty="0"/>
              <a:t> </a:t>
            </a:r>
            <a:r>
              <a:rPr lang="tr-TR" dirty="0" err="1"/>
              <a:t>született</a:t>
            </a:r>
            <a:r>
              <a:rPr lang="tr-TR" dirty="0"/>
              <a:t>, </a:t>
            </a:r>
            <a:r>
              <a:rPr lang="tr-TR" b="1" dirty="0" err="1"/>
              <a:t>Érmindszent</a:t>
            </a:r>
            <a:r>
              <a:rPr lang="tr-TR" dirty="0" err="1"/>
              <a:t>en</a:t>
            </a:r>
            <a:endParaRPr lang="tr-TR" dirty="0"/>
          </a:p>
          <a:p>
            <a:r>
              <a:rPr lang="hu-HU" b="1" dirty="0" err="1"/>
              <a:t>Bugün</a:t>
            </a:r>
            <a:r>
              <a:rPr lang="hu-HU" b="1" dirty="0"/>
              <a:t> Adyfalva </a:t>
            </a:r>
            <a:r>
              <a:rPr lang="hu-HU" b="1" dirty="0" err="1"/>
              <a:t>deniyor</a:t>
            </a:r>
            <a:r>
              <a:rPr lang="hu-HU" b="1" dirty="0"/>
              <a:t>!!!</a:t>
            </a:r>
          </a:p>
          <a:p>
            <a:r>
              <a:rPr lang="hu-HU" dirty="0" err="1"/>
              <a:t>Soylu</a:t>
            </a:r>
            <a:r>
              <a:rPr lang="hu-HU" dirty="0"/>
              <a:t> </a:t>
            </a:r>
            <a:r>
              <a:rPr lang="hu-HU" dirty="0" err="1"/>
              <a:t>aile</a:t>
            </a:r>
            <a:r>
              <a:rPr lang="hu-HU" dirty="0"/>
              <a:t> </a:t>
            </a:r>
            <a:r>
              <a:rPr lang="hu-HU" dirty="0" err="1"/>
              <a:t>kökleri</a:t>
            </a:r>
            <a:r>
              <a:rPr lang="hu-HU" dirty="0"/>
              <a:t> 700 </a:t>
            </a:r>
            <a:r>
              <a:rPr lang="hu-HU" dirty="0" err="1"/>
              <a:t>yıl</a:t>
            </a:r>
            <a:r>
              <a:rPr lang="hu-HU" dirty="0"/>
              <a:t> </a:t>
            </a:r>
            <a:r>
              <a:rPr lang="hu-HU" dirty="0" err="1"/>
              <a:t>öncesine</a:t>
            </a:r>
            <a:r>
              <a:rPr lang="hu-HU" dirty="0"/>
              <a:t> </a:t>
            </a:r>
            <a:r>
              <a:rPr lang="hu-HU" dirty="0" err="1"/>
              <a:t>dayanan</a:t>
            </a:r>
            <a:r>
              <a:rPr lang="hu-HU" dirty="0"/>
              <a:t> </a:t>
            </a:r>
            <a:r>
              <a:rPr lang="hu-HU" dirty="0" err="1"/>
              <a:t>Kalvinist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aileden</a:t>
            </a:r>
            <a:endParaRPr lang="hu-HU" dirty="0"/>
          </a:p>
          <a:p>
            <a:r>
              <a:rPr lang="hu-HU" dirty="0" err="1"/>
              <a:t>Ailenin</a:t>
            </a:r>
            <a:r>
              <a:rPr lang="hu-HU" dirty="0"/>
              <a:t> o anda </a:t>
            </a:r>
            <a:r>
              <a:rPr lang="hu-HU" dirty="0" err="1"/>
              <a:t>durumu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parlak </a:t>
            </a:r>
            <a:r>
              <a:rPr lang="hu-HU" dirty="0" err="1"/>
              <a:t>değil</a:t>
            </a:r>
            <a:endParaRPr lang="hu-HU" dirty="0"/>
          </a:p>
          <a:p>
            <a:r>
              <a:rPr lang="hu-HU" dirty="0" err="1"/>
              <a:t>Lisede</a:t>
            </a:r>
            <a:r>
              <a:rPr lang="hu-HU" dirty="0"/>
              <a:t> </a:t>
            </a:r>
            <a:r>
              <a:rPr lang="hu-HU" dirty="0" err="1"/>
              <a:t>ilk</a:t>
            </a:r>
            <a:r>
              <a:rPr lang="hu-HU" dirty="0"/>
              <a:t> </a:t>
            </a:r>
            <a:r>
              <a:rPr lang="hu-HU" dirty="0" err="1"/>
              <a:t>şiirleri</a:t>
            </a:r>
            <a:r>
              <a:rPr lang="hu-HU" dirty="0"/>
              <a:t> Kossuth </a:t>
            </a:r>
            <a:r>
              <a:rPr lang="hu-HU" dirty="0" err="1"/>
              <a:t>gazetesinde</a:t>
            </a:r>
            <a:endParaRPr lang="hu-HU" dirty="0"/>
          </a:p>
          <a:p>
            <a:r>
              <a:rPr lang="hu-HU" dirty="0"/>
              <a:t>1899 Debrecen </a:t>
            </a:r>
            <a:r>
              <a:rPr lang="hu-HU" dirty="0" err="1"/>
              <a:t>gazetesinde</a:t>
            </a:r>
            <a:r>
              <a:rPr lang="hu-HU" dirty="0"/>
              <a:t> </a:t>
            </a:r>
            <a:r>
              <a:rPr lang="hu-HU" dirty="0" err="1"/>
              <a:t>gazeteci</a:t>
            </a:r>
            <a:endParaRPr lang="hu-HU" dirty="0"/>
          </a:p>
          <a:p>
            <a:r>
              <a:rPr lang="hu-HU" dirty="0" err="1"/>
              <a:t>Aynı</a:t>
            </a:r>
            <a:r>
              <a:rPr lang="hu-HU" dirty="0"/>
              <a:t> </a:t>
            </a:r>
            <a:r>
              <a:rPr lang="hu-HU" dirty="0" err="1"/>
              <a:t>yıl</a:t>
            </a:r>
            <a:r>
              <a:rPr lang="hu-HU" dirty="0"/>
              <a:t> </a:t>
            </a:r>
            <a:r>
              <a:rPr lang="hu-HU" dirty="0" err="1"/>
              <a:t>ilk</a:t>
            </a:r>
            <a:r>
              <a:rPr lang="hu-HU" dirty="0"/>
              <a:t> </a:t>
            </a:r>
            <a:r>
              <a:rPr lang="hu-HU" dirty="0" err="1"/>
              <a:t>şiir</a:t>
            </a:r>
            <a:r>
              <a:rPr lang="hu-HU" dirty="0"/>
              <a:t> </a:t>
            </a:r>
            <a:r>
              <a:rPr lang="hu-HU" dirty="0" err="1"/>
              <a:t>derlemesi</a:t>
            </a:r>
            <a:r>
              <a:rPr lang="hu-HU" dirty="0"/>
              <a:t> Versek </a:t>
            </a:r>
            <a:r>
              <a:rPr lang="hu-HU" dirty="0" err="1"/>
              <a:t>yayımlanıyor</a:t>
            </a:r>
            <a:endParaRPr lang="hu-HU" dirty="0"/>
          </a:p>
          <a:p>
            <a:r>
              <a:rPr lang="hu-HU" dirty="0" err="1"/>
              <a:t>Sonra</a:t>
            </a:r>
            <a:r>
              <a:rPr lang="hu-HU" dirty="0"/>
              <a:t> </a:t>
            </a:r>
            <a:r>
              <a:rPr lang="hu-HU" dirty="0" err="1"/>
              <a:t>Nagyvarad</a:t>
            </a:r>
            <a:r>
              <a:rPr lang="hu-HU" dirty="0"/>
              <a:t> </a:t>
            </a:r>
            <a:r>
              <a:rPr lang="hu-HU" dirty="0" err="1"/>
              <a:t>serüveni</a:t>
            </a:r>
            <a:r>
              <a:rPr lang="hu-HU" dirty="0"/>
              <a:t>: </a:t>
            </a:r>
            <a:r>
              <a:rPr lang="hu-HU" dirty="0" err="1"/>
              <a:t>gazetecilik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yazarlık</a:t>
            </a:r>
            <a:r>
              <a:rPr lang="hu-HU" dirty="0"/>
              <a:t> </a:t>
            </a:r>
            <a:r>
              <a:rPr lang="hu-HU" dirty="0" err="1"/>
              <a:t>kariyerine</a:t>
            </a:r>
            <a:r>
              <a:rPr lang="hu-HU" dirty="0"/>
              <a:t> </a:t>
            </a:r>
            <a:r>
              <a:rPr lang="hu-HU" dirty="0" err="1"/>
              <a:t>tamamen</a:t>
            </a:r>
            <a:r>
              <a:rPr lang="hu-HU" dirty="0"/>
              <a:t> </a:t>
            </a:r>
            <a:r>
              <a:rPr lang="hu-HU" dirty="0" err="1"/>
              <a:t>yöneliyor</a:t>
            </a:r>
            <a:endParaRPr lang="hu-HU" dirty="0"/>
          </a:p>
          <a:p>
            <a:r>
              <a:rPr lang="tr-TR" b="1" dirty="0" err="1"/>
              <a:t>Bíró</a:t>
            </a:r>
            <a:r>
              <a:rPr lang="tr-TR" b="1" dirty="0"/>
              <a:t> </a:t>
            </a:r>
            <a:r>
              <a:rPr lang="tr-TR" b="1" dirty="0" err="1"/>
              <a:t>Lajos</a:t>
            </a:r>
            <a:r>
              <a:rPr lang="tr-TR" b="1" dirty="0"/>
              <a:t> </a:t>
            </a:r>
            <a:r>
              <a:rPr lang="tr-TR" dirty="0"/>
              <a:t>(1880-1948) Paris’te bulunmuş yakın arkadaşı</a:t>
            </a:r>
          </a:p>
          <a:p>
            <a:r>
              <a:rPr lang="tr-TR" dirty="0"/>
              <a:t>«</a:t>
            </a:r>
            <a:r>
              <a:rPr lang="tr-TR" dirty="0" err="1"/>
              <a:t>kávéházi</a:t>
            </a:r>
            <a:r>
              <a:rPr lang="tr-TR" dirty="0"/>
              <a:t> s </a:t>
            </a:r>
            <a:r>
              <a:rPr lang="tr-TR" dirty="0" err="1"/>
              <a:t>egyéb</a:t>
            </a:r>
            <a:r>
              <a:rPr lang="tr-TR" dirty="0"/>
              <a:t> </a:t>
            </a:r>
            <a:r>
              <a:rPr lang="tr-TR" dirty="0" err="1"/>
              <a:t>beszélgetések</a:t>
            </a:r>
            <a:r>
              <a:rPr lang="tr-TR" dirty="0"/>
              <a:t> soran» Kafe kültürü ( Central </a:t>
            </a:r>
            <a:r>
              <a:rPr lang="tr-TR" dirty="0" err="1"/>
              <a:t>Kavehaz</a:t>
            </a:r>
            <a:r>
              <a:rPr lang="tr-TR" dirty="0"/>
              <a:t>) günlük gazetelerin hepsi orada okunuyor.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79635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90D2E7-5708-5A47-AB30-0E98F7AC4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Gazeteci</a:t>
            </a:r>
            <a:r>
              <a:rPr lang="hu-HU" dirty="0"/>
              <a:t> Ady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DBD3BC-A03E-9B41-9754-DD545C5F5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Szerb Antal </a:t>
            </a:r>
            <a:r>
              <a:rPr lang="hu-HU" dirty="0" err="1"/>
              <a:t>şairliğinin</a:t>
            </a:r>
            <a:r>
              <a:rPr lang="hu-HU" dirty="0"/>
              <a:t> </a:t>
            </a:r>
            <a:r>
              <a:rPr lang="hu-HU" dirty="0" err="1"/>
              <a:t>verdiği</a:t>
            </a:r>
            <a:r>
              <a:rPr lang="hu-HU" dirty="0"/>
              <a:t> </a:t>
            </a:r>
            <a:r>
              <a:rPr lang="hu-HU" dirty="0" err="1"/>
              <a:t>yetenekle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işe</a:t>
            </a:r>
            <a:r>
              <a:rPr lang="hu-HU" dirty="0"/>
              <a:t> </a:t>
            </a:r>
            <a:r>
              <a:rPr lang="hu-HU" dirty="0" err="1"/>
              <a:t>kalkışmadığını</a:t>
            </a:r>
            <a:r>
              <a:rPr lang="hu-HU" dirty="0"/>
              <a:t>, </a:t>
            </a:r>
            <a:r>
              <a:rPr lang="hu-HU" dirty="0" err="1"/>
              <a:t>gazetecilik</a:t>
            </a:r>
            <a:r>
              <a:rPr lang="hu-HU" dirty="0"/>
              <a:t> </a:t>
            </a:r>
            <a:r>
              <a:rPr lang="hu-HU" dirty="0" err="1"/>
              <a:t>becerisinin</a:t>
            </a:r>
            <a:r>
              <a:rPr lang="hu-HU" dirty="0"/>
              <a:t> de </a:t>
            </a:r>
            <a:r>
              <a:rPr lang="hu-HU" dirty="0" err="1"/>
              <a:t>hep</a:t>
            </a:r>
            <a:r>
              <a:rPr lang="hu-HU" dirty="0"/>
              <a:t> </a:t>
            </a:r>
            <a:r>
              <a:rPr lang="hu-HU" dirty="0" err="1"/>
              <a:t>kariyerinde</a:t>
            </a:r>
            <a:r>
              <a:rPr lang="hu-HU" dirty="0"/>
              <a:t> </a:t>
            </a:r>
            <a:r>
              <a:rPr lang="hu-HU" dirty="0" err="1"/>
              <a:t>sürdüğünü</a:t>
            </a:r>
            <a:r>
              <a:rPr lang="hu-HU" dirty="0"/>
              <a:t> </a:t>
            </a:r>
            <a:r>
              <a:rPr lang="hu-HU" dirty="0" err="1"/>
              <a:t>söyler</a:t>
            </a:r>
            <a:endParaRPr lang="hu-HU" dirty="0"/>
          </a:p>
          <a:p>
            <a:r>
              <a:rPr lang="hu-HU" dirty="0" err="1"/>
              <a:t>Sonra</a:t>
            </a:r>
            <a:r>
              <a:rPr lang="hu-HU" dirty="0"/>
              <a:t> </a:t>
            </a:r>
            <a:r>
              <a:rPr lang="hu-HU" dirty="0" err="1"/>
              <a:t>hukuk</a:t>
            </a:r>
            <a:r>
              <a:rPr lang="hu-HU" dirty="0"/>
              <a:t> </a:t>
            </a:r>
            <a:r>
              <a:rPr lang="hu-HU" dirty="0" err="1"/>
              <a:t>okuyor</a:t>
            </a:r>
            <a:endParaRPr lang="hu-HU" dirty="0"/>
          </a:p>
          <a:p>
            <a:r>
              <a:rPr lang="hu-HU" dirty="0" err="1"/>
              <a:t>Nagyvarad-edebi</a:t>
            </a:r>
            <a:r>
              <a:rPr lang="hu-HU" dirty="0"/>
              <a:t> </a:t>
            </a:r>
            <a:r>
              <a:rPr lang="hu-HU" dirty="0" err="1"/>
              <a:t>kişiliğinin</a:t>
            </a:r>
            <a:r>
              <a:rPr lang="hu-HU" dirty="0"/>
              <a:t> </a:t>
            </a:r>
            <a:r>
              <a:rPr lang="hu-HU" dirty="0" err="1"/>
              <a:t>gelişmesinde</a:t>
            </a:r>
            <a:r>
              <a:rPr lang="hu-HU" dirty="0"/>
              <a:t> </a:t>
            </a:r>
            <a:r>
              <a:rPr lang="hu-HU" dirty="0" err="1"/>
              <a:t>önemli</a:t>
            </a:r>
            <a:r>
              <a:rPr lang="hu-HU" dirty="0"/>
              <a:t>. </a:t>
            </a:r>
          </a:p>
          <a:p>
            <a:r>
              <a:rPr lang="hu-HU" dirty="0" err="1"/>
              <a:t>Büyük</a:t>
            </a:r>
            <a:r>
              <a:rPr lang="hu-HU" dirty="0"/>
              <a:t> kent, </a:t>
            </a:r>
            <a:r>
              <a:rPr lang="hu-HU" dirty="0" err="1"/>
              <a:t>canlı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ortamı</a:t>
            </a:r>
            <a:endParaRPr lang="hu-HU" dirty="0"/>
          </a:p>
          <a:p>
            <a:r>
              <a:rPr lang="tr-TR" dirty="0"/>
              <a:t> »</a:t>
            </a:r>
            <a:r>
              <a:rPr lang="tr-TR" b="1" dirty="0" err="1"/>
              <a:t>nagyváradi</a:t>
            </a:r>
            <a:r>
              <a:rPr lang="tr-TR" dirty="0"/>
              <a:t> </a:t>
            </a:r>
            <a:r>
              <a:rPr lang="tr-TR" dirty="0" err="1"/>
              <a:t>szellemi</a:t>
            </a:r>
            <a:r>
              <a:rPr lang="tr-TR" dirty="0"/>
              <a:t> </a:t>
            </a:r>
            <a:r>
              <a:rPr lang="tr-TR" dirty="0" err="1"/>
              <a:t>élet</a:t>
            </a:r>
            <a:r>
              <a:rPr lang="tr-TR" dirty="0"/>
              <a:t> </a:t>
            </a:r>
            <a:r>
              <a:rPr lang="tr-TR" dirty="0" err="1"/>
              <a:t>meghatározó</a:t>
            </a:r>
            <a:r>
              <a:rPr lang="tr-TR" dirty="0"/>
              <a:t> </a:t>
            </a:r>
            <a:r>
              <a:rPr lang="tr-TR" dirty="0" err="1"/>
              <a:t>alakjai</a:t>
            </a:r>
            <a:r>
              <a:rPr lang="tr-TR" dirty="0"/>
              <a:t>: </a:t>
            </a:r>
            <a:r>
              <a:rPr lang="tr-TR" dirty="0" err="1"/>
              <a:t>Krúdy</a:t>
            </a:r>
            <a:r>
              <a:rPr lang="tr-TR" dirty="0"/>
              <a:t> </a:t>
            </a:r>
            <a:r>
              <a:rPr lang="tr-TR" dirty="0" err="1"/>
              <a:t>Gyula</a:t>
            </a:r>
            <a:r>
              <a:rPr lang="tr-TR" dirty="0"/>
              <a:t>, </a:t>
            </a:r>
            <a:r>
              <a:rPr lang="tr-TR" b="1" dirty="0" err="1"/>
              <a:t>Ady</a:t>
            </a:r>
            <a:r>
              <a:rPr lang="tr-TR" b="1" dirty="0"/>
              <a:t> </a:t>
            </a:r>
            <a:r>
              <a:rPr lang="tr-TR" b="1" dirty="0" err="1"/>
              <a:t>Endre</a:t>
            </a:r>
            <a:r>
              <a:rPr lang="tr-TR" dirty="0"/>
              <a:t>, </a:t>
            </a:r>
            <a:r>
              <a:rPr lang="tr-TR" dirty="0" err="1"/>
              <a:t>Bíró</a:t>
            </a:r>
            <a:r>
              <a:rPr lang="tr-TR" dirty="0"/>
              <a:t> </a:t>
            </a:r>
            <a:r>
              <a:rPr lang="tr-TR" dirty="0" err="1"/>
              <a:t>Lajos</a:t>
            </a:r>
            <a:r>
              <a:rPr lang="tr-TR" dirty="0"/>
              <a:t>, </a:t>
            </a:r>
            <a:r>
              <a:rPr lang="tr-TR" dirty="0" err="1"/>
              <a:t>Nagy</a:t>
            </a:r>
            <a:r>
              <a:rPr lang="tr-TR" dirty="0"/>
              <a:t> </a:t>
            </a:r>
            <a:r>
              <a:rPr lang="tr-TR" dirty="0" err="1"/>
              <a:t>Endre</a:t>
            </a:r>
            <a:r>
              <a:rPr lang="tr-TR" dirty="0"/>
              <a:t>»</a:t>
            </a:r>
          </a:p>
          <a:p>
            <a:r>
              <a:rPr lang="tr-TR" dirty="0"/>
              <a:t>Buralı, şiirlerinde </a:t>
            </a:r>
            <a:r>
              <a:rPr lang="tr-TR" dirty="0" err="1"/>
              <a:t>Léda</a:t>
            </a:r>
            <a:r>
              <a:rPr lang="tr-TR" dirty="0"/>
              <a:t> (150 aşk şiirinin 70’i doğrudan ona)</a:t>
            </a:r>
          </a:p>
          <a:p>
            <a:pPr lvl="1"/>
            <a:r>
              <a:rPr lang="hu-HU" dirty="0"/>
              <a:t>https://</a:t>
            </a:r>
            <a:r>
              <a:rPr lang="hu-HU" dirty="0" err="1"/>
              <a:t>vates.hu</a:t>
            </a:r>
            <a:r>
              <a:rPr lang="hu-HU" dirty="0"/>
              <a:t>/</a:t>
            </a:r>
            <a:r>
              <a:rPr lang="hu-HU" dirty="0" err="1"/>
              <a:t>blogs</a:t>
            </a:r>
            <a:r>
              <a:rPr lang="hu-HU" dirty="0"/>
              <a:t>/</a:t>
            </a:r>
            <a:r>
              <a:rPr lang="hu-HU" dirty="0" err="1"/>
              <a:t>publikaciok</a:t>
            </a:r>
            <a:r>
              <a:rPr lang="hu-HU" dirty="0"/>
              <a:t>/</a:t>
            </a:r>
            <a:r>
              <a:rPr lang="hu-HU" dirty="0" err="1"/>
              <a:t>ady</a:t>
            </a:r>
            <a:r>
              <a:rPr lang="hu-HU" dirty="0"/>
              <a:t>-endre-es-</a:t>
            </a:r>
            <a:r>
              <a:rPr lang="hu-HU" dirty="0" err="1"/>
              <a:t>leda</a:t>
            </a:r>
            <a:endParaRPr lang="hu-HU" dirty="0"/>
          </a:p>
          <a:p>
            <a:endParaRPr lang="tr-TR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65005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0E5847EF-9C84-322C-30AE-A13D938155F0}"/>
              </a:ext>
            </a:extLst>
          </p:cNvPr>
          <p:cNvSpPr txBox="1"/>
          <p:nvPr/>
        </p:nvSpPr>
        <p:spPr>
          <a:xfrm>
            <a:off x="2432482" y="2539014"/>
            <a:ext cx="671595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dirty="0"/>
          </a:p>
          <a:p>
            <a:r>
              <a:rPr lang="tr-TR" dirty="0" err="1"/>
              <a:t>Diósy</a:t>
            </a:r>
            <a:r>
              <a:rPr lang="tr-TR" dirty="0"/>
              <a:t> </a:t>
            </a:r>
            <a:r>
              <a:rPr lang="tr-TR" dirty="0" err="1"/>
              <a:t>Ödönné</a:t>
            </a:r>
            <a:r>
              <a:rPr lang="tr-TR" dirty="0"/>
              <a:t> </a:t>
            </a:r>
            <a:r>
              <a:rPr lang="tr-TR" dirty="0" err="1"/>
              <a:t>Brüll</a:t>
            </a:r>
            <a:r>
              <a:rPr lang="tr-TR" dirty="0"/>
              <a:t> </a:t>
            </a:r>
            <a:r>
              <a:rPr lang="tr-TR" dirty="0" err="1"/>
              <a:t>Adél</a:t>
            </a:r>
            <a:r>
              <a:rPr lang="tr-TR" dirty="0"/>
              <a:t>, araya </a:t>
            </a:r>
            <a:r>
              <a:rPr lang="tr-TR" dirty="0" err="1"/>
              <a:t>Peşteli</a:t>
            </a:r>
            <a:r>
              <a:rPr lang="tr-TR" dirty="0"/>
              <a:t> bir başka gazeteci girse de bitmiyor….</a:t>
            </a:r>
          </a:p>
          <a:p>
            <a:r>
              <a:rPr lang="tr-TR" dirty="0"/>
              <a:t>Paris</a:t>
            </a:r>
          </a:p>
          <a:p>
            <a:r>
              <a:rPr lang="tr-TR" dirty="0"/>
              <a:t>Ayrılık: Macar edebiyatının en güçlü ayrılık dizelerini yazdığı söylenir: </a:t>
            </a:r>
          </a:p>
          <a:p>
            <a:r>
              <a:rPr lang="tr-TR" i="1" dirty="0"/>
              <a:t>«S </a:t>
            </a:r>
            <a:r>
              <a:rPr lang="tr-TR" i="1" dirty="0" err="1"/>
              <a:t>régen</a:t>
            </a:r>
            <a:r>
              <a:rPr lang="tr-TR" i="1" dirty="0"/>
              <a:t> nem </a:t>
            </a:r>
            <a:r>
              <a:rPr lang="tr-TR" i="1" dirty="0" err="1"/>
              <a:t>vagy</a:t>
            </a:r>
            <a:r>
              <a:rPr lang="tr-TR" i="1" dirty="0"/>
              <a:t>, mert </a:t>
            </a:r>
            <a:r>
              <a:rPr lang="tr-TR" i="1" dirty="0" err="1"/>
              <a:t>már</a:t>
            </a:r>
            <a:r>
              <a:rPr lang="tr-TR" i="1" dirty="0"/>
              <a:t> </a:t>
            </a:r>
            <a:r>
              <a:rPr lang="tr-TR" i="1" dirty="0" err="1"/>
              <a:t>régen</a:t>
            </a:r>
            <a:r>
              <a:rPr lang="tr-TR" i="1" dirty="0"/>
              <a:t> nem </a:t>
            </a:r>
            <a:r>
              <a:rPr lang="tr-TR" i="1" dirty="0" err="1"/>
              <a:t>látlak</a:t>
            </a:r>
            <a:r>
              <a:rPr lang="tr-TR" i="1" dirty="0"/>
              <a:t>.” </a:t>
            </a:r>
          </a:p>
          <a:p>
            <a:pPr marL="0" indent="0">
              <a:buNone/>
            </a:pPr>
            <a:r>
              <a:rPr lang="tr-TR" i="1" dirty="0"/>
              <a:t>Paris’te Macar gazetelerinde çalışıyor, Baudelaire  (</a:t>
            </a:r>
            <a:r>
              <a:rPr lang="tr-TR" i="1" dirty="0" err="1"/>
              <a:t>fransa-modernite</a:t>
            </a:r>
            <a:r>
              <a:rPr lang="tr-TR" i="1" dirty="0"/>
              <a:t>)</a:t>
            </a:r>
          </a:p>
          <a:p>
            <a:r>
              <a:rPr lang="tr-TR" i="1" dirty="0"/>
              <a:t>Aşk şiirleri lirik olgunluk (Tahsin Saraç) ve ardından ulusal bilinç</a:t>
            </a:r>
          </a:p>
          <a:p>
            <a:r>
              <a:rPr lang="tr-TR" i="1" dirty="0"/>
              <a:t>1906 yurda dönüş. </a:t>
            </a:r>
            <a:r>
              <a:rPr lang="tr-TR" i="1" dirty="0" err="1"/>
              <a:t>Uj</a:t>
            </a:r>
            <a:r>
              <a:rPr lang="tr-TR" i="1" dirty="0"/>
              <a:t> Versek: muhafazakar taban eleştiriyor, yeni burjuvazi övüyor. </a:t>
            </a:r>
            <a:r>
              <a:rPr lang="tr-TR" i="1" dirty="0" err="1"/>
              <a:t>Vers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Arany</a:t>
            </a:r>
            <a:r>
              <a:rPr lang="tr-TR" i="1" dirty="0"/>
              <a:t> (1907) Kan ve Altın</a:t>
            </a:r>
          </a:p>
          <a:p>
            <a:r>
              <a:rPr lang="tr-TR" i="1" dirty="0"/>
              <a:t>1908-A </a:t>
            </a:r>
            <a:r>
              <a:rPr lang="tr-TR" i="1" dirty="0" err="1"/>
              <a:t>Nyugat</a:t>
            </a:r>
            <a:r>
              <a:rPr lang="tr-TR" i="1" dirty="0"/>
              <a:t>… Her yıl bir kitap</a:t>
            </a:r>
          </a:p>
          <a:p>
            <a:r>
              <a:rPr lang="tr-TR" i="1" dirty="0"/>
              <a:t>1915- Şiirlerindeki </a:t>
            </a:r>
            <a:r>
              <a:rPr lang="tr-TR" i="1" dirty="0" err="1"/>
              <a:t>Csinszka</a:t>
            </a:r>
            <a:r>
              <a:rPr lang="tr-TR" i="1" dirty="0"/>
              <a:t> Berta </a:t>
            </a:r>
            <a:r>
              <a:rPr lang="tr-TR" i="1" dirty="0" err="1"/>
              <a:t>Boncza</a:t>
            </a:r>
            <a:r>
              <a:rPr lang="tr-TR" i="1" dirty="0"/>
              <a:t> evliliği</a:t>
            </a:r>
          </a:p>
          <a:p>
            <a:r>
              <a:rPr lang="tr-TR" i="1" dirty="0"/>
              <a:t>1918-ölülerin evliliği (1. D. Savaşı) hastalık</a:t>
            </a:r>
          </a:p>
        </p:txBody>
      </p:sp>
    </p:spTree>
    <p:extLst>
      <p:ext uri="{BB962C8B-B14F-4D97-AF65-F5344CB8AC3E}">
        <p14:creationId xmlns:p14="http://schemas.microsoft.com/office/powerpoint/2010/main" val="1075250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1325C8-8881-E844-AEDA-D5B3D368C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>
                <a:hlinkClick r:id="rId2"/>
              </a:rPr>
              <a:t>Öznel şiir</a:t>
            </a:r>
          </a:p>
          <a:p>
            <a:r>
              <a:rPr lang="hu-HU" dirty="0">
                <a:hlinkClick r:id="rId2"/>
              </a:rPr>
              <a:t>Alışılmamış benzetmeler</a:t>
            </a:r>
          </a:p>
          <a:p>
            <a:r>
              <a:rPr lang="hu-HU" dirty="0">
                <a:hlinkClick r:id="rId2"/>
              </a:rPr>
              <a:t>Yeni anlatım</a:t>
            </a:r>
          </a:p>
          <a:p>
            <a:r>
              <a:rPr lang="hu-HU" dirty="0">
                <a:hlinkClick r:id="rId2"/>
              </a:rPr>
              <a:t>Toplumsal</a:t>
            </a:r>
          </a:p>
          <a:p>
            <a:r>
              <a:rPr lang="hu-HU" dirty="0">
                <a:hlinkClick r:id="rId2"/>
              </a:rPr>
              <a:t>Savaş karşıtı</a:t>
            </a:r>
          </a:p>
          <a:p>
            <a:endParaRPr lang="hu-HU" dirty="0">
              <a:hlinkClick r:id="rId2"/>
            </a:endParaRPr>
          </a:p>
          <a:p>
            <a:endParaRPr lang="hu-HU" dirty="0">
              <a:hlinkClick r:id="rId2"/>
            </a:endParaRPr>
          </a:p>
          <a:p>
            <a:endParaRPr lang="hu-HU" dirty="0">
              <a:hlinkClick r:id="rId2"/>
            </a:endParaRPr>
          </a:p>
          <a:p>
            <a:r>
              <a:rPr lang="hu-HU" dirty="0">
                <a:hlinkClick r:id="rId2"/>
              </a:rPr>
              <a:t>https://www.youtube.com/watch?v=RD-dOeCuHyY</a:t>
            </a:r>
            <a:endParaRPr lang="hu-HU" dirty="0"/>
          </a:p>
          <a:p>
            <a:endParaRPr lang="hu-HU" dirty="0"/>
          </a:p>
          <a:p>
            <a:r>
              <a:rPr lang="hu-HU" dirty="0" err="1"/>
              <a:t>Belki</a:t>
            </a:r>
            <a:r>
              <a:rPr lang="hu-HU" dirty="0"/>
              <a:t> </a:t>
            </a:r>
            <a:r>
              <a:rPr lang="hu-HU" dirty="0" err="1"/>
              <a:t>romanını</a:t>
            </a:r>
            <a:r>
              <a:rPr lang="hu-HU" dirty="0"/>
              <a:t> </a:t>
            </a:r>
            <a:r>
              <a:rPr lang="hu-HU" dirty="0" err="1"/>
              <a:t>hiç</a:t>
            </a:r>
            <a:r>
              <a:rPr lang="hu-HU" dirty="0"/>
              <a:t> </a:t>
            </a:r>
            <a:r>
              <a:rPr lang="hu-HU" dirty="0" err="1"/>
              <a:t>yazamayacağım</a:t>
            </a:r>
            <a:r>
              <a:rPr lang="hu-HU" dirty="0"/>
              <a:t> kent</a:t>
            </a:r>
          </a:p>
          <a:p>
            <a:r>
              <a:rPr lang="tr-TR" b="1" dirty="0" err="1"/>
              <a:t>Nagyvárad</a:t>
            </a:r>
            <a:r>
              <a:rPr lang="hu-HU" dirty="0"/>
              <a:t>- </a:t>
            </a:r>
            <a:r>
              <a:rPr lang="hu-HU" dirty="0" err="1"/>
              <a:t>Oradea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21029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481BB6-4798-9E45-95E6-82C28B885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Ady Endre (</a:t>
            </a:r>
            <a:r>
              <a:rPr lang="hu-HU" dirty="0" err="1"/>
              <a:t>Tahsin</a:t>
            </a:r>
            <a:r>
              <a:rPr lang="hu-HU" dirty="0"/>
              <a:t> </a:t>
            </a:r>
            <a:r>
              <a:rPr lang="hu-HU" dirty="0" err="1"/>
              <a:t>Saraç</a:t>
            </a:r>
            <a:r>
              <a:rPr lang="hu-HU" dirty="0"/>
              <a:t> </a:t>
            </a:r>
            <a:r>
              <a:rPr lang="hu-HU" dirty="0" err="1"/>
              <a:t>çevirisiyle</a:t>
            </a:r>
            <a:r>
              <a:rPr lang="hu-HU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9DFCC3-D6EE-1346-8C83-2F3907CE5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u-HU" dirty="0"/>
              <a:t>„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Ovasında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gün</a:t>
            </a:r>
            <a:r>
              <a:rPr lang="hu-HU" dirty="0"/>
              <a:t> </a:t>
            </a:r>
            <a:r>
              <a:rPr lang="hu-HU" dirty="0" err="1"/>
              <a:t>bağlanmış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Kan </a:t>
            </a:r>
            <a:r>
              <a:rPr lang="hu-HU" dirty="0" err="1"/>
              <a:t>köpük</a:t>
            </a:r>
            <a:r>
              <a:rPr lang="hu-HU" dirty="0"/>
              <a:t> </a:t>
            </a:r>
            <a:r>
              <a:rPr lang="hu-HU" dirty="0" err="1"/>
              <a:t>içinde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görürseniz</a:t>
            </a:r>
            <a:endParaRPr lang="hu-HU" dirty="0"/>
          </a:p>
          <a:p>
            <a:pPr marL="0" indent="0">
              <a:buNone/>
            </a:pPr>
            <a:r>
              <a:rPr lang="hu-HU" dirty="0" err="1"/>
              <a:t>Ipini</a:t>
            </a:r>
            <a:r>
              <a:rPr lang="hu-HU" dirty="0"/>
              <a:t> </a:t>
            </a:r>
            <a:r>
              <a:rPr lang="hu-HU" dirty="0" err="1"/>
              <a:t>kesiniz</a:t>
            </a:r>
            <a:r>
              <a:rPr lang="hu-HU" dirty="0"/>
              <a:t> </a:t>
            </a:r>
            <a:r>
              <a:rPr lang="hu-HU" dirty="0" err="1"/>
              <a:t>çünkü</a:t>
            </a:r>
            <a:r>
              <a:rPr lang="hu-HU" dirty="0"/>
              <a:t> o </a:t>
            </a:r>
            <a:r>
              <a:rPr lang="hu-HU" dirty="0" err="1"/>
              <a:t>ruh</a:t>
            </a:r>
            <a:endParaRPr lang="hu-HU" dirty="0"/>
          </a:p>
          <a:p>
            <a:pPr marL="0" indent="0">
              <a:buNone/>
            </a:pP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üzgün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ruhudur</a:t>
            </a:r>
            <a:r>
              <a:rPr lang="hu-HU" dirty="0"/>
              <a:t>, </a:t>
            </a:r>
            <a:r>
              <a:rPr lang="hu-HU" dirty="0" err="1"/>
              <a:t>biliniz</a:t>
            </a:r>
            <a:r>
              <a:rPr lang="hu-HU" dirty="0"/>
              <a:t>”  (</a:t>
            </a:r>
            <a:r>
              <a:rPr lang="hu-HU" b="1" dirty="0" err="1"/>
              <a:t>Yularlanmış</a:t>
            </a:r>
            <a:r>
              <a:rPr lang="hu-HU" b="1" dirty="0"/>
              <a:t> </a:t>
            </a:r>
            <a:r>
              <a:rPr lang="hu-HU" b="1" dirty="0" err="1"/>
              <a:t>Ruhlar</a:t>
            </a:r>
            <a:r>
              <a:rPr lang="hu-HU" b="1" dirty="0"/>
              <a:t> </a:t>
            </a:r>
            <a:r>
              <a:rPr lang="hu-HU" b="1" dirty="0" err="1"/>
              <a:t>şiirinden</a:t>
            </a:r>
            <a:r>
              <a:rPr lang="hu-HU" b="1" dirty="0"/>
              <a:t>)</a:t>
            </a:r>
          </a:p>
          <a:p>
            <a:pPr marL="0" indent="0">
              <a:buNone/>
            </a:pPr>
            <a:endParaRPr lang="hu-HU" b="1" dirty="0"/>
          </a:p>
          <a:p>
            <a:pPr marL="0" indent="0">
              <a:buNone/>
            </a:pPr>
            <a:r>
              <a:rPr lang="hu-HU" b="1" dirty="0"/>
              <a:t>Kan </a:t>
            </a:r>
            <a:r>
              <a:rPr lang="hu-HU" b="1" dirty="0" err="1"/>
              <a:t>ve</a:t>
            </a:r>
            <a:r>
              <a:rPr lang="hu-HU" b="1" dirty="0"/>
              <a:t> </a:t>
            </a:r>
            <a:r>
              <a:rPr lang="hu-HU" b="1" dirty="0" err="1"/>
              <a:t>Altın</a:t>
            </a:r>
            <a:endParaRPr lang="hu-HU" b="1" dirty="0"/>
          </a:p>
          <a:p>
            <a:pPr marL="0" indent="0">
              <a:buNone/>
            </a:pPr>
            <a:r>
              <a:rPr lang="hu-HU" dirty="0" err="1"/>
              <a:t>Benim</a:t>
            </a:r>
            <a:r>
              <a:rPr lang="hu-HU" dirty="0"/>
              <a:t> </a:t>
            </a:r>
            <a:r>
              <a:rPr lang="hu-HU" dirty="0" err="1"/>
              <a:t>için</a:t>
            </a:r>
            <a:r>
              <a:rPr lang="hu-HU" dirty="0"/>
              <a:t> </a:t>
            </a:r>
            <a:r>
              <a:rPr lang="hu-HU" dirty="0" err="1"/>
              <a:t>hepsi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, </a:t>
            </a:r>
            <a:r>
              <a:rPr lang="hu-HU" dirty="0" err="1"/>
              <a:t>aynı</a:t>
            </a:r>
            <a:r>
              <a:rPr lang="hu-HU" dirty="0"/>
              <a:t> </a:t>
            </a:r>
            <a:r>
              <a:rPr lang="hu-HU" dirty="0" err="1"/>
              <a:t>ses</a:t>
            </a:r>
            <a:r>
              <a:rPr lang="hu-HU" dirty="0"/>
              <a:t> </a:t>
            </a:r>
            <a:r>
              <a:rPr lang="hu-HU" dirty="0" err="1"/>
              <a:t>kulağımda</a:t>
            </a:r>
            <a:r>
              <a:rPr lang="hu-HU" dirty="0"/>
              <a:t> </a:t>
            </a:r>
          </a:p>
          <a:p>
            <a:pPr marL="0" indent="0">
              <a:buNone/>
            </a:pPr>
            <a:r>
              <a:rPr lang="hu-HU" dirty="0"/>
              <a:t>ha kan </a:t>
            </a:r>
            <a:r>
              <a:rPr lang="hu-HU" dirty="0" err="1"/>
              <a:t>şokurdaması</a:t>
            </a:r>
            <a:r>
              <a:rPr lang="hu-HU" dirty="0"/>
              <a:t>, ha </a:t>
            </a:r>
            <a:r>
              <a:rPr lang="hu-HU" dirty="0" err="1"/>
              <a:t>altın</a:t>
            </a:r>
            <a:r>
              <a:rPr lang="hu-HU" dirty="0"/>
              <a:t> </a:t>
            </a:r>
            <a:r>
              <a:rPr lang="hu-HU" dirty="0" err="1"/>
              <a:t>çınlaması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ha </a:t>
            </a:r>
            <a:r>
              <a:rPr lang="hu-HU" dirty="0" err="1"/>
              <a:t>kösnü</a:t>
            </a:r>
            <a:r>
              <a:rPr lang="hu-HU" dirty="0"/>
              <a:t> </a:t>
            </a:r>
            <a:r>
              <a:rPr lang="hu-HU" dirty="0" err="1"/>
              <a:t>soluması</a:t>
            </a:r>
            <a:r>
              <a:rPr lang="hu-HU" dirty="0"/>
              <a:t>, ha </a:t>
            </a:r>
            <a:r>
              <a:rPr lang="hu-HU" dirty="0" err="1"/>
              <a:t>acı</a:t>
            </a:r>
            <a:r>
              <a:rPr lang="hu-HU" dirty="0"/>
              <a:t> </a:t>
            </a:r>
            <a:r>
              <a:rPr lang="hu-HU" dirty="0" err="1"/>
              <a:t>fırtınası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err="1"/>
              <a:t>Tüm</a:t>
            </a:r>
            <a:r>
              <a:rPr lang="hu-HU" dirty="0"/>
              <a:t> </a:t>
            </a:r>
            <a:r>
              <a:rPr lang="hu-HU" dirty="0" err="1"/>
              <a:t>sorun</a:t>
            </a:r>
            <a:r>
              <a:rPr lang="hu-HU" dirty="0"/>
              <a:t> </a:t>
            </a:r>
            <a:r>
              <a:rPr lang="hu-HU" dirty="0" err="1"/>
              <a:t>işte</a:t>
            </a:r>
            <a:r>
              <a:rPr lang="hu-HU" dirty="0"/>
              <a:t> burada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gerisi</a:t>
            </a:r>
            <a:r>
              <a:rPr lang="hu-HU" dirty="0"/>
              <a:t> </a:t>
            </a:r>
            <a:r>
              <a:rPr lang="hu-HU" dirty="0" err="1"/>
              <a:t>palavra</a:t>
            </a:r>
            <a:endParaRPr lang="hu-HU" dirty="0"/>
          </a:p>
          <a:p>
            <a:pPr marL="0" indent="0">
              <a:buNone/>
            </a:pPr>
            <a:r>
              <a:rPr lang="hu-HU" dirty="0" err="1"/>
              <a:t>Boş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gereksiz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süs</a:t>
            </a:r>
            <a:r>
              <a:rPr lang="hu-HU" dirty="0"/>
              <a:t>: </a:t>
            </a:r>
            <a:r>
              <a:rPr lang="hu-HU" dirty="0" err="1"/>
              <a:t>Önemli</a:t>
            </a:r>
            <a:r>
              <a:rPr lang="hu-HU" dirty="0"/>
              <a:t> </a:t>
            </a:r>
            <a:r>
              <a:rPr lang="hu-HU" dirty="0" err="1"/>
              <a:t>olan</a:t>
            </a:r>
            <a:r>
              <a:rPr lang="hu-HU" dirty="0"/>
              <a:t> </a:t>
            </a:r>
            <a:r>
              <a:rPr lang="hu-HU" dirty="0" err="1"/>
              <a:t>bakın</a:t>
            </a:r>
            <a:endParaRPr lang="hu-HU" dirty="0"/>
          </a:p>
          <a:p>
            <a:pPr marL="0" indent="0">
              <a:buNone/>
            </a:pPr>
            <a:r>
              <a:rPr lang="hu-HU" dirty="0" err="1"/>
              <a:t>Her</a:t>
            </a:r>
            <a:r>
              <a:rPr lang="hu-HU" dirty="0"/>
              <a:t> </a:t>
            </a:r>
            <a:r>
              <a:rPr lang="hu-HU" dirty="0" err="1"/>
              <a:t>zaman</a:t>
            </a:r>
            <a:r>
              <a:rPr lang="hu-HU" dirty="0"/>
              <a:t> </a:t>
            </a:r>
            <a:r>
              <a:rPr lang="hu-HU" dirty="0" err="1"/>
              <a:t>altın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kan </a:t>
            </a:r>
            <a:r>
              <a:rPr lang="hu-HU" dirty="0" err="1"/>
              <a:t>her</a:t>
            </a:r>
            <a:r>
              <a:rPr lang="hu-HU" dirty="0"/>
              <a:t> </a:t>
            </a:r>
            <a:r>
              <a:rPr lang="hu-HU" dirty="0" err="1"/>
              <a:t>zaman</a:t>
            </a:r>
            <a:r>
              <a:rPr lang="hu-HU" dirty="0"/>
              <a:t> kan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altın</a:t>
            </a:r>
            <a:r>
              <a:rPr lang="hu-HU" dirty="0"/>
              <a:t> s/18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85266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2090CA-AB78-0C44-87D1-239F6F5E8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Vér</a:t>
            </a:r>
            <a:r>
              <a:rPr lang="tr-TR" b="1" dirty="0"/>
              <a:t> </a:t>
            </a:r>
            <a:r>
              <a:rPr lang="tr-TR" b="1" dirty="0" err="1"/>
              <a:t>és</a:t>
            </a:r>
            <a:r>
              <a:rPr lang="tr-TR" b="1" dirty="0"/>
              <a:t> </a:t>
            </a:r>
            <a:r>
              <a:rPr lang="tr-TR" b="1" dirty="0" err="1"/>
              <a:t>arany</a:t>
            </a:r>
            <a:br>
              <a:rPr lang="tr-TR" b="1" dirty="0"/>
            </a:b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1D6140-2A89-1E4E-92CD-820AD6D4A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/>
              <a:t>Nekem</a:t>
            </a:r>
            <a:r>
              <a:rPr lang="tr-TR" dirty="0"/>
              <a:t> </a:t>
            </a:r>
            <a:r>
              <a:rPr lang="tr-TR" dirty="0" err="1"/>
              <a:t>egyforma</a:t>
            </a:r>
            <a:r>
              <a:rPr lang="tr-TR" dirty="0"/>
              <a:t>, az </a:t>
            </a:r>
            <a:r>
              <a:rPr lang="tr-TR" dirty="0" err="1"/>
              <a:t>én</a:t>
            </a:r>
            <a:r>
              <a:rPr lang="tr-TR" dirty="0"/>
              <a:t> </a:t>
            </a:r>
            <a:r>
              <a:rPr lang="tr-TR" dirty="0" err="1"/>
              <a:t>fülemnek</a:t>
            </a:r>
            <a:r>
              <a:rPr lang="tr-TR" dirty="0"/>
              <a:t>,</a:t>
            </a:r>
            <a:br>
              <a:rPr lang="tr-TR" dirty="0"/>
            </a:br>
            <a:r>
              <a:rPr lang="tr-TR" dirty="0"/>
              <a:t>Ha </a:t>
            </a:r>
            <a:r>
              <a:rPr lang="tr-TR" dirty="0" err="1"/>
              <a:t>kéj</a:t>
            </a:r>
            <a:r>
              <a:rPr lang="tr-TR" dirty="0"/>
              <a:t> </a:t>
            </a:r>
            <a:r>
              <a:rPr lang="tr-TR" dirty="0" err="1"/>
              <a:t>liheg</a:t>
            </a:r>
            <a:r>
              <a:rPr lang="tr-TR" dirty="0"/>
              <a:t> </a:t>
            </a:r>
            <a:r>
              <a:rPr lang="tr-TR" dirty="0" err="1"/>
              <a:t>vagy</a:t>
            </a:r>
            <a:r>
              <a:rPr lang="tr-TR" dirty="0"/>
              <a:t> </a:t>
            </a:r>
            <a:r>
              <a:rPr lang="tr-TR" dirty="0" err="1"/>
              <a:t>kín</a:t>
            </a:r>
            <a:r>
              <a:rPr lang="tr-TR" dirty="0"/>
              <a:t> </a:t>
            </a:r>
            <a:r>
              <a:rPr lang="tr-TR" dirty="0" err="1"/>
              <a:t>hörög</a:t>
            </a:r>
            <a:r>
              <a:rPr lang="tr-TR" dirty="0"/>
              <a:t>,</a:t>
            </a:r>
            <a:br>
              <a:rPr lang="tr-TR" dirty="0"/>
            </a:br>
            <a:r>
              <a:rPr lang="tr-TR" dirty="0" err="1"/>
              <a:t>Vér</a:t>
            </a:r>
            <a:r>
              <a:rPr lang="tr-TR" dirty="0"/>
              <a:t> </a:t>
            </a:r>
            <a:r>
              <a:rPr lang="tr-TR" dirty="0" err="1"/>
              <a:t>csurran</a:t>
            </a:r>
            <a:r>
              <a:rPr lang="tr-TR" dirty="0"/>
              <a:t> </a:t>
            </a:r>
            <a:r>
              <a:rPr lang="tr-TR" dirty="0" err="1"/>
              <a:t>vagy</a:t>
            </a:r>
            <a:r>
              <a:rPr lang="tr-TR" dirty="0"/>
              <a:t> </a:t>
            </a:r>
            <a:r>
              <a:rPr lang="tr-TR" dirty="0" err="1"/>
              <a:t>arany</a:t>
            </a:r>
            <a:r>
              <a:rPr lang="tr-TR" dirty="0"/>
              <a:t> </a:t>
            </a:r>
            <a:r>
              <a:rPr lang="tr-TR" dirty="0" err="1"/>
              <a:t>csörög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Én</a:t>
            </a:r>
            <a:r>
              <a:rPr lang="tr-TR" dirty="0"/>
              <a:t> </a:t>
            </a:r>
            <a:r>
              <a:rPr lang="tr-TR" dirty="0" err="1"/>
              <a:t>tudom</a:t>
            </a:r>
            <a:r>
              <a:rPr lang="tr-TR" dirty="0"/>
              <a:t>, </a:t>
            </a:r>
            <a:r>
              <a:rPr lang="tr-TR" dirty="0" err="1"/>
              <a:t>állom</a:t>
            </a:r>
            <a:r>
              <a:rPr lang="tr-TR" dirty="0"/>
              <a:t>, </a:t>
            </a:r>
            <a:r>
              <a:rPr lang="tr-TR" dirty="0" err="1"/>
              <a:t>hogy</a:t>
            </a:r>
            <a:r>
              <a:rPr lang="tr-TR" dirty="0"/>
              <a:t> ez: a </a:t>
            </a:r>
            <a:r>
              <a:rPr lang="tr-TR" dirty="0" err="1"/>
              <a:t>Minden</a:t>
            </a:r>
            <a:br>
              <a:rPr lang="tr-TR" dirty="0"/>
            </a:br>
            <a:r>
              <a:rPr lang="tr-TR" dirty="0"/>
              <a:t>S </a:t>
            </a:r>
            <a:r>
              <a:rPr lang="tr-TR" dirty="0" err="1"/>
              <a:t>hogy</a:t>
            </a:r>
            <a:r>
              <a:rPr lang="tr-TR" dirty="0"/>
              <a:t> </a:t>
            </a:r>
            <a:r>
              <a:rPr lang="tr-TR" dirty="0" err="1"/>
              <a:t>minden</a:t>
            </a:r>
            <a:r>
              <a:rPr lang="tr-TR" dirty="0"/>
              <a:t> </a:t>
            </a:r>
            <a:r>
              <a:rPr lang="tr-TR" dirty="0" err="1"/>
              <a:t>egyéb</a:t>
            </a:r>
            <a:r>
              <a:rPr lang="tr-TR" dirty="0"/>
              <a:t> </a:t>
            </a:r>
            <a:r>
              <a:rPr lang="tr-TR" dirty="0" err="1"/>
              <a:t>hasztalan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 err="1"/>
              <a:t>Vér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arany</a:t>
            </a:r>
            <a:r>
              <a:rPr lang="tr-TR" dirty="0"/>
              <a:t>, </a:t>
            </a:r>
            <a:r>
              <a:rPr lang="tr-TR" dirty="0" err="1"/>
              <a:t>vér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arany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Meghal</a:t>
            </a:r>
            <a:r>
              <a:rPr lang="tr-TR" dirty="0"/>
              <a:t> </a:t>
            </a:r>
            <a:r>
              <a:rPr lang="tr-TR" dirty="0" err="1"/>
              <a:t>minden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elmúlik</a:t>
            </a:r>
            <a:r>
              <a:rPr lang="tr-TR" dirty="0"/>
              <a:t> </a:t>
            </a:r>
            <a:r>
              <a:rPr lang="tr-TR" dirty="0" err="1"/>
              <a:t>minden</a:t>
            </a:r>
            <a:r>
              <a:rPr lang="tr-TR" dirty="0"/>
              <a:t>,</a:t>
            </a:r>
            <a:br>
              <a:rPr lang="tr-TR" dirty="0"/>
            </a:br>
            <a:r>
              <a:rPr lang="tr-TR" dirty="0"/>
              <a:t>A </a:t>
            </a:r>
            <a:r>
              <a:rPr lang="tr-TR" dirty="0" err="1"/>
              <a:t>dics</a:t>
            </a:r>
            <a:r>
              <a:rPr lang="tr-TR" dirty="0"/>
              <a:t>, a dal, a </a:t>
            </a:r>
            <a:r>
              <a:rPr lang="tr-TR" dirty="0" err="1"/>
              <a:t>rang</a:t>
            </a:r>
            <a:r>
              <a:rPr lang="tr-TR" dirty="0"/>
              <a:t>, a </a:t>
            </a:r>
            <a:r>
              <a:rPr lang="tr-TR" dirty="0" err="1"/>
              <a:t>bér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De </a:t>
            </a:r>
            <a:r>
              <a:rPr lang="tr-TR" dirty="0" err="1"/>
              <a:t>él</a:t>
            </a:r>
            <a:r>
              <a:rPr lang="tr-TR" dirty="0"/>
              <a:t> az </a:t>
            </a:r>
            <a:r>
              <a:rPr lang="tr-TR" dirty="0" err="1"/>
              <a:t>arany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a </a:t>
            </a:r>
            <a:r>
              <a:rPr lang="tr-TR" dirty="0" err="1"/>
              <a:t>vér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Nemzetek</a:t>
            </a:r>
            <a:r>
              <a:rPr lang="tr-TR" dirty="0"/>
              <a:t> </a:t>
            </a:r>
            <a:r>
              <a:rPr lang="tr-TR" dirty="0" err="1"/>
              <a:t>halnak</a:t>
            </a:r>
            <a:r>
              <a:rPr lang="tr-TR" dirty="0"/>
              <a:t> s </a:t>
            </a:r>
            <a:r>
              <a:rPr lang="tr-TR" dirty="0" err="1"/>
              <a:t>újra</a:t>
            </a:r>
            <a:r>
              <a:rPr lang="tr-TR" dirty="0"/>
              <a:t> </a:t>
            </a:r>
            <a:r>
              <a:rPr lang="tr-TR" dirty="0" err="1"/>
              <a:t>kikelnek</a:t>
            </a:r>
            <a:br>
              <a:rPr lang="tr-TR" dirty="0"/>
            </a:br>
            <a:r>
              <a:rPr lang="tr-TR" dirty="0"/>
              <a:t>S </a:t>
            </a:r>
            <a:r>
              <a:rPr lang="tr-TR" dirty="0" err="1"/>
              <a:t>szent</a:t>
            </a:r>
            <a:r>
              <a:rPr lang="tr-TR" dirty="0"/>
              <a:t> a </a:t>
            </a:r>
            <a:r>
              <a:rPr lang="tr-TR" dirty="0" err="1"/>
              <a:t>bátor</a:t>
            </a:r>
            <a:r>
              <a:rPr lang="tr-TR" dirty="0"/>
              <a:t>, ki, </a:t>
            </a:r>
            <a:r>
              <a:rPr lang="tr-TR" dirty="0" err="1"/>
              <a:t>mint</a:t>
            </a:r>
            <a:r>
              <a:rPr lang="tr-TR" dirty="0"/>
              <a:t> </a:t>
            </a:r>
            <a:r>
              <a:rPr lang="tr-TR" dirty="0" err="1"/>
              <a:t>magam</a:t>
            </a:r>
            <a:r>
              <a:rPr lang="tr-TR" dirty="0"/>
              <a:t>,</a:t>
            </a:r>
            <a:br>
              <a:rPr lang="tr-TR" dirty="0"/>
            </a:br>
            <a:r>
              <a:rPr lang="tr-TR" dirty="0" err="1"/>
              <a:t>Vallja</a:t>
            </a:r>
            <a:r>
              <a:rPr lang="tr-TR" dirty="0"/>
              <a:t> </a:t>
            </a:r>
            <a:r>
              <a:rPr lang="tr-TR" dirty="0" err="1"/>
              <a:t>mindig</a:t>
            </a:r>
            <a:r>
              <a:rPr lang="tr-TR" dirty="0"/>
              <a:t>: </a:t>
            </a:r>
            <a:r>
              <a:rPr lang="tr-TR" dirty="0" err="1"/>
              <a:t>vér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arany</a:t>
            </a:r>
            <a:r>
              <a:rPr lang="tr-TR" dirty="0"/>
              <a:t>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10121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8E2E93-09A2-A34C-8478-D85F0A86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S/25 </a:t>
            </a:r>
            <a:r>
              <a:rPr lang="hu-HU" dirty="0" err="1"/>
              <a:t>bakışını</a:t>
            </a:r>
            <a:r>
              <a:rPr lang="hu-HU" dirty="0"/>
              <a:t> </a:t>
            </a:r>
            <a:r>
              <a:rPr lang="hu-HU" dirty="0" err="1"/>
              <a:t>içimde</a:t>
            </a:r>
            <a:r>
              <a:rPr lang="hu-HU" dirty="0"/>
              <a:t> </a:t>
            </a:r>
            <a:r>
              <a:rPr lang="hu-HU"/>
              <a:t>saklıyorum</a:t>
            </a:r>
          </a:p>
        </p:txBody>
      </p:sp>
    </p:spTree>
    <p:extLst>
      <p:ext uri="{BB962C8B-B14F-4D97-AF65-F5344CB8AC3E}">
        <p14:creationId xmlns:p14="http://schemas.microsoft.com/office/powerpoint/2010/main" val="620384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531</Words>
  <Application>Microsoft Macintosh PowerPoint</Application>
  <PresentationFormat>Geniş ekran</PresentationFormat>
  <Paragraphs>65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 2013 - 2022</vt:lpstr>
      <vt:lpstr>PowerPoint Sunusu</vt:lpstr>
      <vt:lpstr>Ady Endre</vt:lpstr>
      <vt:lpstr>Ady Enre</vt:lpstr>
      <vt:lpstr>Gazeteci Ady</vt:lpstr>
      <vt:lpstr>PowerPoint Sunusu</vt:lpstr>
      <vt:lpstr>PowerPoint Sunusu</vt:lpstr>
      <vt:lpstr>Ady Endre (Tahsin Saraç çevirisiyle)</vt:lpstr>
      <vt:lpstr>Vér és arany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 adi</dc:creator>
  <cp:lastModifiedBy>kullanici adi</cp:lastModifiedBy>
  <cp:revision>1</cp:revision>
  <dcterms:created xsi:type="dcterms:W3CDTF">2023-01-04T20:41:29Z</dcterms:created>
  <dcterms:modified xsi:type="dcterms:W3CDTF">2023-01-04T20:41:55Z</dcterms:modified>
</cp:coreProperties>
</file>