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yaiTGmwxn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bs.org/wgbh/pages/frontline/shows/religion/maps/primary/mary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bs.org/wgbh/pages/frontline/shows/religion/maps/primary/perpetua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>
                <a:ea typeface="Calibri"/>
                <a:cs typeface="Arial"/>
              </a:rPr>
              <a:t>Christianity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and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Gender</a:t>
            </a:r>
            <a:r>
              <a:rPr lang="tr-TR" dirty="0">
                <a:ea typeface="Calibri"/>
                <a:cs typeface="Arial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7902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>
                <a:ea typeface="Calibri"/>
                <a:cs typeface="Arial"/>
              </a:rPr>
              <a:t>The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Catholic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Chuch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and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Women:The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Divergence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Between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What</a:t>
            </a:r>
            <a:r>
              <a:rPr lang="tr-TR" dirty="0">
                <a:ea typeface="Calibri"/>
                <a:cs typeface="Arial"/>
              </a:rPr>
              <a:t> is Said </a:t>
            </a:r>
            <a:r>
              <a:rPr lang="tr-TR" dirty="0" err="1">
                <a:ea typeface="Calibri"/>
                <a:cs typeface="Arial"/>
              </a:rPr>
              <a:t>and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what</a:t>
            </a:r>
            <a:r>
              <a:rPr lang="tr-TR" dirty="0">
                <a:ea typeface="Calibri"/>
                <a:cs typeface="Arial"/>
              </a:rPr>
              <a:t> is </a:t>
            </a:r>
            <a:r>
              <a:rPr lang="tr-TR" dirty="0" err="1">
                <a:ea typeface="Calibri"/>
                <a:cs typeface="Arial"/>
              </a:rPr>
              <a:t>heard</a:t>
            </a:r>
            <a:r>
              <a:rPr lang="tr-TR" dirty="0">
                <a:ea typeface="Calibri"/>
                <a:cs typeface="Arial"/>
              </a:rPr>
              <a:t>. </a:t>
            </a:r>
            <a:endParaRPr lang="tr-TR" dirty="0" smtClean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1644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*  How I'm Working for Change Inside My Church | Chelsea Shields | TED Talks 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www.youtube.com/watch?v=kyaiTGmwxnU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8027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Gospel</a:t>
            </a:r>
            <a:r>
              <a:rPr lang="tr-TR" dirty="0">
                <a:ea typeface="Calibri"/>
                <a:cs typeface="Arial"/>
              </a:rPr>
              <a:t> of Mary </a:t>
            </a:r>
            <a:r>
              <a:rPr lang="tr-TR" u="sng" dirty="0">
                <a:solidFill>
                  <a:srgbClr val="0000FF"/>
                </a:solidFill>
                <a:ea typeface="Calibri"/>
                <a:cs typeface="Arial"/>
                <a:hlinkClick r:id="rId2"/>
              </a:rPr>
              <a:t>http://www.pbs.org/wgbh/pages/frontline/shows/religion/maps/primary/mary.html</a:t>
            </a:r>
            <a:endParaRPr lang="tr-TR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285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 err="1">
                <a:ea typeface="Calibri"/>
                <a:cs typeface="Arial"/>
              </a:rPr>
              <a:t>Perpetua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and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Felicity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u="sng" dirty="0">
                <a:solidFill>
                  <a:srgbClr val="0000FF"/>
                </a:solidFill>
                <a:ea typeface="Calibri"/>
                <a:cs typeface="Arial"/>
                <a:hlinkClick r:id="rId2"/>
              </a:rPr>
              <a:t>http://www.pbs.org/wgbh/pages/frontline/shows/religion/maps/primary/perpetua.html</a:t>
            </a:r>
            <a:endParaRPr lang="tr-TR" dirty="0">
              <a:ea typeface="Calibri"/>
              <a:cs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5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err="1" smtClean="0"/>
              <a:t>Film</a:t>
            </a:r>
            <a:r>
              <a:rPr lang="tr-TR" smtClean="0"/>
              <a:t>: </a:t>
            </a:r>
            <a:r>
              <a:rPr lang="tr-TR" smtClean="0">
                <a:latin typeface="Arial"/>
                <a:ea typeface="Calibri"/>
              </a:rPr>
              <a:t>Chocolat</a:t>
            </a:r>
            <a:r>
              <a:rPr lang="tr-TR" dirty="0" smtClean="0">
                <a:latin typeface="Arial"/>
                <a:ea typeface="Calibri"/>
              </a:rPr>
              <a:t> </a:t>
            </a:r>
            <a:r>
              <a:rPr lang="tr-TR" dirty="0">
                <a:latin typeface="Arial"/>
                <a:ea typeface="Calibri"/>
              </a:rPr>
              <a:t>(2000)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2257826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55</Words>
  <Application>Microsoft Office PowerPoint</Application>
  <PresentationFormat>Ekran Gösterisi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Hava Akımı</vt:lpstr>
      <vt:lpstr>Christianity and Gender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Christianity and Gender </dc:title>
  <dc:creator>Administrator</dc:creator>
  <cp:lastModifiedBy>Administrator</cp:lastModifiedBy>
  <cp:revision>2</cp:revision>
  <dcterms:created xsi:type="dcterms:W3CDTF">2019-04-03T08:39:58Z</dcterms:created>
  <dcterms:modified xsi:type="dcterms:W3CDTF">2019-04-03T08:42:59Z</dcterms:modified>
</cp:coreProperties>
</file>