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86" r:id="rId4"/>
    <p:sldId id="259" r:id="rId5"/>
    <p:sldId id="260" r:id="rId6"/>
    <p:sldId id="287" r:id="rId7"/>
    <p:sldId id="289" r:id="rId8"/>
    <p:sldId id="29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046"/>
  </p:normalViewPr>
  <p:slideViewPr>
    <p:cSldViewPr snapToGrid="0">
      <p:cViewPr varScale="1">
        <p:scale>
          <a:sx n="93" d="100"/>
          <a:sy n="93" d="100"/>
        </p:scale>
        <p:origin x="10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36C1C8-A4A3-85CC-138A-5C36394A60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E86F6E9-2677-FEAB-9F88-79147E46D6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1ED338-66B4-7673-201B-F6ED509FE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FAFB01C-D17A-41EB-9F7E-D1E517598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C7D7FE-D1A1-08EC-C4B6-E0511EE29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948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1156EE-5753-B306-DF24-FAA801289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9A39657-85AC-9B76-26AD-D837C75D4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BD6AEA-8458-42ED-4CC2-B5499C05F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75E792-1D5F-257C-22BB-15007A63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D2B281-3D32-BA34-9309-C5764031C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58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441F30E-4DEF-8099-88A2-599420BE3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B27BF6E-1ABC-9CED-BFF0-98B831533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424230-C417-3446-1C20-C5271EB77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03D5F6-6C4D-56DE-C3E3-3801B6CC0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AA6AC0-D349-8205-7CB9-7CDD359BF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2861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B642AB-4E61-4EAD-C472-36ACC4818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B63B1A-757B-A52A-4B2C-0939DA541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335D843-6861-0C3F-4848-6CE9525B9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F060EF-CB32-2B20-E85C-90B93E913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2F09CB-844D-BD8C-04BE-894D4DBDE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49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391B57-AAA7-08B1-F60C-F592239C0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4540ADF-03C6-2D86-8667-5A48B7D27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880155-481F-FA4A-2DD1-C5AF302ED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5FBA7DC-919A-3AE1-1F0A-FF2EBF505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906A8D-7C3F-A550-D340-5A9E109F2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636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985801-5866-73F9-E3E3-88C0D7D32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1F241A-15F1-3A48-75B0-B3BC377CF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6E4B4A9-FD06-3AAB-CB46-B779B8687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BA7F9CA-0A73-E2FE-C7D7-AC333BFFE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77FE038-67BA-95E5-2625-00A04606A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1532F3-406F-AAD4-F789-C223A63EE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960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B17266-5D04-8873-DC95-FB899EBF3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AF830E4-B410-1FEA-59EC-03C127C65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EB8E140-9F32-DDD5-3415-E525363FE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151A60-4D09-F681-8AF8-EB78D8FC13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95C5F0-52A4-FC10-C46A-8A5C16D817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AAC6567-894C-B19E-72CF-DD379FED5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27E5024-6A02-736C-A9CF-E9B72CD6F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B468ACC-646A-6B52-C5D0-5CEE9FC74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74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F4C034-7519-DA8F-28DC-B7CE815CE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A0F1292-62DB-4346-C53A-1B511C714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EFAD866-C981-09F0-A970-CA31BE18F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C1A9BAB-6243-200D-12B3-0738E6878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94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7810FFD-653F-B070-73AE-1ED25D868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46415C0-2E09-16D1-F2FC-3841B1331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59A123C-31CC-808C-A62E-73AE7765A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011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1C42D6-9E4A-50AB-45CD-68D21E69D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9602C1-DB83-E6FF-D727-C83F92356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69AB28A-1F96-A45E-EBA2-345408A419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943EFE-6739-0A3D-C3A9-0C75A1993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3105FC7-D21E-F425-9E39-F15C75CEE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3AB4BF8-CD99-07E4-E603-B6ED97034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52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1E21EB-44DC-594F-30C2-B365A1119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CD357DA-2585-46D4-BED7-D8E78A0CB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C2C4AE6-9782-BB89-450D-1FE76E6F1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C9E2983-62A9-CF4C-6613-773B49356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EBF1096-9B94-4C59-9149-383DE1B7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710E1A3-64AD-9AAD-8DBE-0B2F7211D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2308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8B78F8B-8371-5777-1782-385C4DD2E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C8F4D17-D9D9-5EED-E207-6B9737FE5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303CC79-AB95-8893-9317-95738A142C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9A5D2-E77E-1A48-9CE9-932D80D87EB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082B650-4ABC-FF88-A9E0-644012F45A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9EB2800-48B5-5139-BDFB-0090B084EB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3B22C-23F2-5649-B122-AF26B9E985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05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DF5768-CF19-F373-E4C7-BE9C35C8F6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8FF0EC5-A354-2EB2-7D43-59799837F8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13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3981437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BDC95A-F634-BA47-BC0A-61D1601E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6B5924-E817-A942-A112-5921ECC16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Mekan-siyaset</a:t>
            </a:r>
            <a:r>
              <a:rPr lang="en-US" sz="3200" dirty="0"/>
              <a:t> </a:t>
            </a:r>
            <a:r>
              <a:rPr lang="en-US" sz="3200" dirty="0" err="1"/>
              <a:t>ilişkisinde</a:t>
            </a:r>
            <a:r>
              <a:rPr lang="en-US" sz="3200" dirty="0"/>
              <a:t> </a:t>
            </a:r>
            <a:r>
              <a:rPr lang="en-US" sz="3200" dirty="0" err="1"/>
              <a:t>merkezi</a:t>
            </a:r>
            <a:r>
              <a:rPr lang="en-US" sz="3200" dirty="0"/>
              <a:t> </a:t>
            </a:r>
            <a:r>
              <a:rPr lang="en-US" sz="3200" dirty="0" err="1"/>
              <a:t>yönetim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unsurları</a:t>
            </a:r>
            <a:r>
              <a:rPr lang="en-US" sz="3200" dirty="0"/>
              <a:t> </a:t>
            </a:r>
            <a:r>
              <a:rPr lang="en-US" sz="3200" dirty="0" err="1"/>
              <a:t>ile</a:t>
            </a:r>
            <a:r>
              <a:rPr lang="en-US" sz="3200" dirty="0"/>
              <a:t> </a:t>
            </a:r>
            <a:r>
              <a:rPr lang="en-US" sz="3200" dirty="0" err="1"/>
              <a:t>yerel</a:t>
            </a:r>
            <a:r>
              <a:rPr lang="en-US" sz="3200" dirty="0"/>
              <a:t> </a:t>
            </a:r>
            <a:r>
              <a:rPr lang="en-US" sz="3200" dirty="0" err="1"/>
              <a:t>yönetimler</a:t>
            </a:r>
            <a:r>
              <a:rPr lang="en-US" sz="3200" dirty="0"/>
              <a:t> </a:t>
            </a:r>
            <a:r>
              <a:rPr lang="en-US" sz="3200" dirty="0" err="1"/>
              <a:t>önemli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rol</a:t>
            </a:r>
            <a:r>
              <a:rPr lang="en-US" sz="3200" dirty="0"/>
              <a:t> </a:t>
            </a:r>
            <a:r>
              <a:rPr lang="en-US" sz="3200" dirty="0" err="1"/>
              <a:t>üstlenir</a:t>
            </a:r>
            <a:r>
              <a:rPr lang="en-US" sz="3200" dirty="0"/>
              <a:t>. Bu </a:t>
            </a:r>
            <a:r>
              <a:rPr lang="en-US" sz="3200" dirty="0" err="1"/>
              <a:t>kapsamda</a:t>
            </a:r>
            <a:r>
              <a:rPr lang="en-US" sz="3200" dirty="0"/>
              <a:t> </a:t>
            </a:r>
            <a:r>
              <a:rPr lang="en-US" sz="3200" dirty="0" err="1"/>
              <a:t>merkezi</a:t>
            </a:r>
            <a:r>
              <a:rPr lang="en-US" sz="3200" dirty="0"/>
              <a:t> </a:t>
            </a:r>
            <a:r>
              <a:rPr lang="en-US" sz="3200" dirty="0" err="1"/>
              <a:t>yönetimin</a:t>
            </a:r>
            <a:r>
              <a:rPr lang="en-US" sz="3200" dirty="0"/>
              <a:t> </a:t>
            </a:r>
            <a:r>
              <a:rPr lang="en-US" sz="3200" dirty="0" err="1"/>
              <a:t>mekanı</a:t>
            </a:r>
            <a:r>
              <a:rPr lang="en-US" sz="3200" dirty="0"/>
              <a:t> </a:t>
            </a:r>
            <a:r>
              <a:rPr lang="en-US" sz="3200" dirty="0" err="1"/>
              <a:t>düzenleme</a:t>
            </a:r>
            <a:r>
              <a:rPr lang="en-US" sz="3200" dirty="0"/>
              <a:t> </a:t>
            </a:r>
            <a:r>
              <a:rPr lang="en-US" sz="3200" dirty="0" err="1"/>
              <a:t>işlevi</a:t>
            </a:r>
            <a:r>
              <a:rPr lang="en-US" sz="3200" dirty="0"/>
              <a:t> </a:t>
            </a:r>
            <a:r>
              <a:rPr lang="en-US" sz="3200" dirty="0" err="1"/>
              <a:t>bulunan</a:t>
            </a:r>
            <a:r>
              <a:rPr lang="en-US" sz="3200" dirty="0"/>
              <a:t> </a:t>
            </a:r>
            <a:r>
              <a:rPr lang="en-US" sz="3200" dirty="0" err="1"/>
              <a:t>birimleri</a:t>
            </a:r>
            <a:r>
              <a:rPr lang="en-US" sz="3200" dirty="0"/>
              <a:t>; </a:t>
            </a:r>
            <a:r>
              <a:rPr lang="en-US" sz="3200" dirty="0" err="1"/>
              <a:t>merkezde</a:t>
            </a:r>
            <a:r>
              <a:rPr lang="en-US" sz="3200" dirty="0"/>
              <a:t> </a:t>
            </a:r>
            <a:r>
              <a:rPr lang="en-US" sz="3200" dirty="0" err="1"/>
              <a:t>yürütme</a:t>
            </a:r>
            <a:r>
              <a:rPr lang="en-US" sz="3200" dirty="0"/>
              <a:t> </a:t>
            </a:r>
            <a:r>
              <a:rPr lang="en-US" sz="3200" dirty="0" err="1"/>
              <a:t>organı</a:t>
            </a:r>
            <a:r>
              <a:rPr lang="en-US" sz="3200" dirty="0"/>
              <a:t>, </a:t>
            </a:r>
            <a:r>
              <a:rPr lang="en-US" sz="3200" dirty="0" err="1"/>
              <a:t>yasal</a:t>
            </a:r>
            <a:r>
              <a:rPr lang="en-US" sz="3200" dirty="0"/>
              <a:t> </a:t>
            </a:r>
            <a:r>
              <a:rPr lang="en-US" sz="3200" dirty="0" err="1"/>
              <a:t>düzenlemeler</a:t>
            </a:r>
            <a:r>
              <a:rPr lang="en-US" sz="3200" dirty="0"/>
              <a:t> </a:t>
            </a:r>
            <a:r>
              <a:rPr lang="en-US" sz="3200" dirty="0" err="1"/>
              <a:t>yapma</a:t>
            </a:r>
            <a:r>
              <a:rPr lang="en-US" sz="3200" dirty="0"/>
              <a:t> </a:t>
            </a:r>
            <a:r>
              <a:rPr lang="en-US" sz="3200" dirty="0" err="1"/>
              <a:t>anlamında</a:t>
            </a:r>
            <a:r>
              <a:rPr lang="en-US" sz="3200" dirty="0"/>
              <a:t> </a:t>
            </a:r>
            <a:r>
              <a:rPr lang="en-US" sz="3200" dirty="0" err="1"/>
              <a:t>yasama</a:t>
            </a:r>
            <a:r>
              <a:rPr lang="en-US" sz="3200" dirty="0"/>
              <a:t> </a:t>
            </a:r>
            <a:r>
              <a:rPr lang="en-US" sz="3200" dirty="0" err="1"/>
              <a:t>organı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anayasa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yasaların</a:t>
            </a:r>
            <a:r>
              <a:rPr lang="en-US" sz="3200" dirty="0"/>
              <a:t> </a:t>
            </a:r>
            <a:r>
              <a:rPr lang="en-US" sz="3200" dirty="0" err="1"/>
              <a:t>uygulanmasını</a:t>
            </a:r>
            <a:r>
              <a:rPr lang="en-US" sz="3200" dirty="0"/>
              <a:t> </a:t>
            </a:r>
            <a:r>
              <a:rPr lang="en-US" sz="3200" dirty="0" err="1"/>
              <a:t>gözetme</a:t>
            </a:r>
            <a:r>
              <a:rPr lang="en-US" sz="3200" dirty="0"/>
              <a:t> </a:t>
            </a:r>
            <a:r>
              <a:rPr lang="en-US" sz="3200" dirty="0" err="1"/>
              <a:t>anlamında</a:t>
            </a:r>
            <a:r>
              <a:rPr lang="en-US" sz="3200" dirty="0"/>
              <a:t> </a:t>
            </a:r>
            <a:r>
              <a:rPr lang="en-US" sz="3200" dirty="0" err="1"/>
              <a:t>yargı</a:t>
            </a:r>
            <a:r>
              <a:rPr lang="en-US" sz="3200" dirty="0"/>
              <a:t> </a:t>
            </a:r>
            <a:r>
              <a:rPr lang="en-US" sz="3200" dirty="0" err="1"/>
              <a:t>organıdır</a:t>
            </a:r>
            <a:r>
              <a:rPr lang="en-US" sz="3200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335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7320CF-B0F3-F34A-8BFC-8ABB193B8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Bakanlıklar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D71507-406E-3344-8304-08C20F034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Bugün için 17 Bakanlık vardır ve her biri kısmen ya da büyük ölçüde mekanın biçimlendirilmesinde etkilidir.</a:t>
            </a:r>
          </a:p>
          <a:p>
            <a:r>
              <a:rPr lang="tr-TR" dirty="0"/>
              <a:t>Adalet Bakanlığı</a:t>
            </a:r>
            <a:endParaRPr lang="tr-TR" sz="2800" dirty="0"/>
          </a:p>
          <a:p>
            <a:r>
              <a:rPr lang="tr-TR" dirty="0"/>
              <a:t>Aile ve Sosyal Hizmetler Bakanlığı</a:t>
            </a:r>
          </a:p>
          <a:p>
            <a:r>
              <a:rPr lang="tr-TR" dirty="0"/>
              <a:t>Çalışma ve Sosyal Güvenlik Bakanlığı</a:t>
            </a:r>
          </a:p>
          <a:p>
            <a:r>
              <a:rPr lang="tr-TR" dirty="0"/>
              <a:t>Çevre, Şehircilik ve İklim Değişikliği Bakanlığı</a:t>
            </a:r>
          </a:p>
          <a:p>
            <a:r>
              <a:rPr lang="tr-TR" sz="2800" dirty="0"/>
              <a:t>Dışişleri Bakanlığı</a:t>
            </a:r>
          </a:p>
          <a:p>
            <a:r>
              <a:rPr lang="tr-TR" dirty="0"/>
              <a:t>Enerji ve Tabii Kaynaklar Bakanlığı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451933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2F76F9-F432-AACC-2F60-783DE37AC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Bakanlıklar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B6BD6D-994B-CAB0-D7BC-3258525AB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Gençlik ve Spor Bakanlığı</a:t>
            </a:r>
          </a:p>
          <a:p>
            <a:r>
              <a:rPr lang="tr-TR" dirty="0"/>
              <a:t>Hazine ve Maliye Bakanlığı</a:t>
            </a:r>
          </a:p>
          <a:p>
            <a:r>
              <a:rPr lang="tr-TR" dirty="0"/>
              <a:t>İçişleri Bakanlığı </a:t>
            </a:r>
            <a:endParaRPr lang="tr-TR" i="1" dirty="0"/>
          </a:p>
          <a:p>
            <a:r>
              <a:rPr lang="tr-TR" dirty="0"/>
              <a:t>Kültür ve Turizm Bakanlığı</a:t>
            </a:r>
            <a:endParaRPr lang="tr-TR" i="1" dirty="0"/>
          </a:p>
          <a:p>
            <a:r>
              <a:rPr lang="tr-TR" dirty="0"/>
              <a:t>Milli Eğitim Bakanlığı</a:t>
            </a:r>
            <a:endParaRPr lang="tr-TR" i="1" dirty="0"/>
          </a:p>
          <a:p>
            <a:r>
              <a:rPr lang="tr-TR" dirty="0"/>
              <a:t>Milli Savunma Bakanlığı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957998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CB51D7-D080-4D58-26EF-9B1804B87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Bakanlıklar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CA2F4E-9633-7347-3C8F-A89616925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Sağlık Bakanlığı</a:t>
            </a:r>
            <a:endParaRPr lang="tr-TR" i="1" dirty="0"/>
          </a:p>
          <a:p>
            <a:r>
              <a:rPr lang="tr-TR" dirty="0"/>
              <a:t>Sanayi ve Teknoloji Bakanlığı</a:t>
            </a:r>
          </a:p>
          <a:p>
            <a:r>
              <a:rPr lang="tr-TR" dirty="0"/>
              <a:t>Tarım ve Orman Bakanlığı</a:t>
            </a:r>
          </a:p>
          <a:p>
            <a:r>
              <a:rPr lang="tr-TR" dirty="0"/>
              <a:t>Ticaret Bakanlığı</a:t>
            </a:r>
          </a:p>
          <a:p>
            <a:r>
              <a:rPr lang="tr-TR" dirty="0"/>
              <a:t>Ulaştırma ve Altyapı Bakanlığı</a:t>
            </a:r>
          </a:p>
        </p:txBody>
      </p:sp>
    </p:spTree>
    <p:extLst>
      <p:ext uri="{BB962C8B-B14F-4D97-AF65-F5344CB8AC3E}">
        <p14:creationId xmlns:p14="http://schemas.microsoft.com/office/powerpoint/2010/main" val="1812561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5435B5-D69F-3BBA-7177-C407BD42C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Bakanlıklar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65C0F2-D320-6F8B-C90A-649152209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B</a:t>
            </a:r>
            <a:r>
              <a:rPr lang="tr-TR" sz="2800" dirty="0"/>
              <a:t>akanlıklar, hizmet verdikleri merkezde ve yereldeki bunlara bağlı mekanlarda iletişim, sosyalleşme ve siyasallaşma süreçlerinde  önemli rol oynamaktadırlar.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6732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48B4E0-86AE-A649-8FA4-A42633588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6D9826-BC84-0B43-BE5D-D7ECDABE2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Diğer</a:t>
            </a:r>
            <a:r>
              <a:rPr lang="en-US" sz="3200" dirty="0"/>
              <a:t> </a:t>
            </a:r>
            <a:r>
              <a:rPr lang="en-US" sz="3200" dirty="0" err="1"/>
              <a:t>yandan</a:t>
            </a:r>
            <a:r>
              <a:rPr lang="en-US" sz="3200" dirty="0"/>
              <a:t>, </a:t>
            </a:r>
            <a:r>
              <a:rPr lang="en-US" sz="3200" dirty="0" err="1"/>
              <a:t>kent</a:t>
            </a:r>
            <a:r>
              <a:rPr lang="en-US" sz="3200" dirty="0"/>
              <a:t> </a:t>
            </a:r>
            <a:r>
              <a:rPr lang="en-US" sz="3200" dirty="0" err="1"/>
              <a:t>merkezlerinde</a:t>
            </a:r>
            <a:r>
              <a:rPr lang="en-US" sz="3200" dirty="0"/>
              <a:t> </a:t>
            </a:r>
            <a:r>
              <a:rPr lang="en-US" sz="3200" dirty="0" err="1"/>
              <a:t>bulunan</a:t>
            </a:r>
            <a:r>
              <a:rPr lang="en-US" sz="3200" dirty="0"/>
              <a:t> </a:t>
            </a:r>
            <a:r>
              <a:rPr lang="en-US" sz="3200" dirty="0" err="1"/>
              <a:t>yerel</a:t>
            </a:r>
            <a:r>
              <a:rPr lang="en-US" sz="3200" dirty="0"/>
              <a:t> </a:t>
            </a:r>
            <a:r>
              <a:rPr lang="en-US" sz="3200" dirty="0" err="1"/>
              <a:t>yönetim</a:t>
            </a:r>
            <a:r>
              <a:rPr lang="en-US" sz="3200" dirty="0"/>
              <a:t> </a:t>
            </a:r>
            <a:r>
              <a:rPr lang="en-US" sz="3200" dirty="0" err="1"/>
              <a:t>birimi</a:t>
            </a:r>
            <a:r>
              <a:rPr lang="en-US" sz="3200" dirty="0"/>
              <a:t> </a:t>
            </a:r>
            <a:r>
              <a:rPr lang="en-US" sz="3200" dirty="0" err="1"/>
              <a:t>olarak</a:t>
            </a:r>
            <a:r>
              <a:rPr lang="en-US" sz="3200" dirty="0"/>
              <a:t> </a:t>
            </a:r>
            <a:r>
              <a:rPr lang="en-US" sz="3200" dirty="0" err="1"/>
              <a:t>belediyelerin</a:t>
            </a:r>
            <a:r>
              <a:rPr lang="en-US" sz="3200" dirty="0"/>
              <a:t> </a:t>
            </a:r>
            <a:r>
              <a:rPr lang="en-US" sz="3200" dirty="0" err="1"/>
              <a:t>gerek</a:t>
            </a:r>
            <a:r>
              <a:rPr lang="en-US" sz="3200" dirty="0"/>
              <a:t> </a:t>
            </a:r>
            <a:r>
              <a:rPr lang="en-US" sz="3200" dirty="0" err="1"/>
              <a:t>kentin</a:t>
            </a:r>
            <a:r>
              <a:rPr lang="en-US" sz="3200" dirty="0"/>
              <a:t> </a:t>
            </a:r>
            <a:r>
              <a:rPr lang="en-US" sz="3200" dirty="0" err="1"/>
              <a:t>planlanması</a:t>
            </a:r>
            <a:r>
              <a:rPr lang="en-US" sz="3200" dirty="0"/>
              <a:t>, </a:t>
            </a:r>
            <a:r>
              <a:rPr lang="en-US" sz="3200" dirty="0" err="1"/>
              <a:t>gerekse</a:t>
            </a:r>
            <a:r>
              <a:rPr lang="en-US" sz="3200" dirty="0"/>
              <a:t>  de </a:t>
            </a:r>
            <a:r>
              <a:rPr lang="en-US" sz="3200" dirty="0" err="1"/>
              <a:t>mekanların</a:t>
            </a:r>
            <a:r>
              <a:rPr lang="en-US" sz="3200" dirty="0"/>
              <a:t> </a:t>
            </a:r>
            <a:r>
              <a:rPr lang="en-US" sz="3200" dirty="0" err="1"/>
              <a:t>üretilmesi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yönetilmesi</a:t>
            </a:r>
            <a:r>
              <a:rPr lang="en-US" sz="3200" dirty="0"/>
              <a:t> </a:t>
            </a:r>
            <a:r>
              <a:rPr lang="en-US" sz="3200" dirty="0" err="1"/>
              <a:t>anlamında</a:t>
            </a:r>
            <a:r>
              <a:rPr lang="en-US" sz="3200" dirty="0"/>
              <a:t> </a:t>
            </a:r>
            <a:r>
              <a:rPr lang="en-US" sz="3200" dirty="0" err="1"/>
              <a:t>çok</a:t>
            </a:r>
            <a:r>
              <a:rPr lang="en-US" sz="3200" dirty="0"/>
              <a:t> </a:t>
            </a:r>
            <a:r>
              <a:rPr lang="en-US" sz="3200" dirty="0" err="1"/>
              <a:t>etkili</a:t>
            </a:r>
            <a:r>
              <a:rPr lang="en-US" sz="3200" dirty="0"/>
              <a:t> </a:t>
            </a:r>
            <a:r>
              <a:rPr lang="en-US" sz="3200" dirty="0" err="1"/>
              <a:t>rolleri</a:t>
            </a:r>
            <a:r>
              <a:rPr lang="en-US" sz="3200" dirty="0"/>
              <a:t> </a:t>
            </a:r>
            <a:r>
              <a:rPr lang="en-US" sz="3200" dirty="0" err="1"/>
              <a:t>olduğu</a:t>
            </a:r>
            <a:r>
              <a:rPr lang="en-US" sz="3200" dirty="0"/>
              <a:t> </a:t>
            </a:r>
            <a:r>
              <a:rPr lang="en-US" sz="3200" dirty="0" err="1"/>
              <a:t>görülmektedir</a:t>
            </a:r>
            <a:r>
              <a:rPr lang="en-US" sz="3200" dirty="0"/>
              <a:t>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2770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E56A44-502D-9F44-8A87-9AE187A24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75671D-F9B3-E842-A76B-118F5B98C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 </a:t>
            </a:r>
            <a:r>
              <a:rPr lang="en-US" sz="3200" dirty="0" err="1"/>
              <a:t>Belediyeler</a:t>
            </a:r>
            <a:r>
              <a:rPr lang="en-US" sz="3200" dirty="0"/>
              <a:t> </a:t>
            </a:r>
            <a:r>
              <a:rPr lang="en-US" sz="3200" dirty="0" err="1"/>
              <a:t>dışında</a:t>
            </a:r>
            <a:r>
              <a:rPr lang="en-US" sz="3200" dirty="0"/>
              <a:t> </a:t>
            </a:r>
            <a:r>
              <a:rPr lang="en-US" sz="3200" dirty="0" err="1"/>
              <a:t>yerel</a:t>
            </a:r>
            <a:r>
              <a:rPr lang="en-US" sz="3200" dirty="0"/>
              <a:t> </a:t>
            </a:r>
            <a:r>
              <a:rPr lang="en-US" sz="3200" dirty="0" err="1"/>
              <a:t>yönetim</a:t>
            </a:r>
            <a:r>
              <a:rPr lang="en-US" sz="3200" dirty="0"/>
              <a:t> </a:t>
            </a:r>
            <a:r>
              <a:rPr lang="en-US" sz="3200" dirty="0" err="1"/>
              <a:t>birimleri</a:t>
            </a:r>
            <a:r>
              <a:rPr lang="en-US" sz="3200" dirty="0"/>
              <a:t> </a:t>
            </a:r>
            <a:r>
              <a:rPr lang="en-US" sz="3200" dirty="0" err="1"/>
              <a:t>olarak</a:t>
            </a:r>
            <a:r>
              <a:rPr lang="en-US" sz="3200" dirty="0"/>
              <a:t> </a:t>
            </a:r>
            <a:r>
              <a:rPr lang="en-US" sz="3200" dirty="0" err="1"/>
              <a:t>kentlerde</a:t>
            </a:r>
            <a:r>
              <a:rPr lang="en-US" sz="3200" dirty="0"/>
              <a:t> İl </a:t>
            </a:r>
            <a:r>
              <a:rPr lang="en-US" sz="3200" dirty="0" err="1"/>
              <a:t>özel</a:t>
            </a:r>
            <a:r>
              <a:rPr lang="en-US" sz="3200" dirty="0"/>
              <a:t> </a:t>
            </a:r>
            <a:r>
              <a:rPr lang="en-US" sz="3200" dirty="0" err="1"/>
              <a:t>yönetimleri</a:t>
            </a:r>
            <a:r>
              <a:rPr lang="en-US" sz="3200" dirty="0"/>
              <a:t> (</a:t>
            </a:r>
            <a:r>
              <a:rPr lang="en-US" sz="3200" dirty="0" err="1"/>
              <a:t>Büyükşehir</a:t>
            </a:r>
            <a:r>
              <a:rPr lang="en-US" sz="3200" dirty="0"/>
              <a:t> </a:t>
            </a:r>
            <a:r>
              <a:rPr lang="en-US" sz="3200" dirty="0" err="1"/>
              <a:t>belediyesi</a:t>
            </a:r>
            <a:r>
              <a:rPr lang="en-US" sz="3200" dirty="0"/>
              <a:t> </a:t>
            </a:r>
            <a:r>
              <a:rPr lang="en-US" sz="3200" dirty="0" err="1"/>
              <a:t>olmayan</a:t>
            </a:r>
            <a:r>
              <a:rPr lang="en-US" sz="3200" dirty="0"/>
              <a:t> </a:t>
            </a:r>
            <a:r>
              <a:rPr lang="en-US" sz="3200" dirty="0" err="1"/>
              <a:t>kentlerde</a:t>
            </a:r>
            <a:r>
              <a:rPr lang="en-US" sz="3200" dirty="0"/>
              <a:t>)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köylerde</a:t>
            </a:r>
            <a:r>
              <a:rPr lang="en-US" sz="3200" dirty="0"/>
              <a:t> </a:t>
            </a:r>
            <a:r>
              <a:rPr lang="en-US" sz="3200" dirty="0" err="1"/>
              <a:t>muhtarlıklar</a:t>
            </a:r>
            <a:r>
              <a:rPr lang="en-US" sz="3200" dirty="0"/>
              <a:t> </a:t>
            </a:r>
            <a:r>
              <a:rPr lang="en-US" sz="3200" dirty="0" err="1"/>
              <a:t>mekanın</a:t>
            </a:r>
            <a:r>
              <a:rPr lang="en-US" sz="3200" dirty="0"/>
              <a:t> </a:t>
            </a:r>
            <a:r>
              <a:rPr lang="en-US" sz="3200" dirty="0" err="1"/>
              <a:t>örgütlenmesinde</a:t>
            </a:r>
            <a:r>
              <a:rPr lang="en-US" sz="3200" dirty="0"/>
              <a:t> </a:t>
            </a:r>
            <a:r>
              <a:rPr lang="en-US" sz="3200" dirty="0" err="1"/>
              <a:t>etki</a:t>
            </a:r>
            <a:r>
              <a:rPr lang="en-US" sz="3200" dirty="0"/>
              <a:t>, </a:t>
            </a:r>
            <a:r>
              <a:rPr lang="en-US" sz="3200" dirty="0" err="1"/>
              <a:t>yetki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sorumluluk</a:t>
            </a:r>
            <a:r>
              <a:rPr lang="en-US" sz="3200" dirty="0"/>
              <a:t> </a:t>
            </a:r>
            <a:r>
              <a:rPr lang="en-US" sz="3200" dirty="0" err="1"/>
              <a:t>sahibidirler</a:t>
            </a:r>
            <a:r>
              <a:rPr lang="en-US" sz="3200" dirty="0"/>
              <a:t>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159913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228</Words>
  <Application>Microsoft Macintosh PowerPoint</Application>
  <PresentationFormat>Geniş ekran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Mekan ve Siyaset</vt:lpstr>
      <vt:lpstr>Mekan ve siyaset</vt:lpstr>
      <vt:lpstr>Bakanlıklar ve Mekan</vt:lpstr>
      <vt:lpstr>Bakanlıklar ve Mekan</vt:lpstr>
      <vt:lpstr>Bakanlıklar ve Mekan</vt:lpstr>
      <vt:lpstr>Bakanlıklar ve Mekan</vt:lpstr>
      <vt:lpstr>Mekan ve siyaset</vt:lpstr>
      <vt:lpstr>Mekan ve siyaset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Siyaset</dc:title>
  <dc:creator>Kıvılcım Ertan</dc:creator>
  <cp:lastModifiedBy>Kıvılcım Ertan</cp:lastModifiedBy>
  <cp:revision>3</cp:revision>
  <dcterms:created xsi:type="dcterms:W3CDTF">2023-10-30T18:08:46Z</dcterms:created>
  <dcterms:modified xsi:type="dcterms:W3CDTF">2023-10-30T18:31:14Z</dcterms:modified>
</cp:coreProperties>
</file>