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7" r:id="rId5"/>
    <p:sldId id="268" r:id="rId6"/>
    <p:sldId id="26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5EC83-01D5-484B-9257-3EDD08681A8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A45F96A-DC7D-41AC-B032-DF746EB4BCE0}">
      <dgm:prSet/>
      <dgm:spPr/>
      <dgm:t>
        <a:bodyPr/>
        <a:lstStyle/>
        <a:p>
          <a:r>
            <a:rPr lang="tr-TR"/>
            <a:t>Düz dokumalar rulo yapılarak depolanmalıdır. Katlamadan kaçınılması gerekmektedir</a:t>
          </a:r>
          <a:endParaRPr lang="en-US"/>
        </a:p>
      </dgm:t>
    </dgm:pt>
    <dgm:pt modelId="{367D16E5-09D9-4385-A4EC-726352D17773}" type="parTrans" cxnId="{904E050A-C0F6-4E8C-A193-21D176FFFF09}">
      <dgm:prSet/>
      <dgm:spPr/>
      <dgm:t>
        <a:bodyPr/>
        <a:lstStyle/>
        <a:p>
          <a:endParaRPr lang="en-US"/>
        </a:p>
      </dgm:t>
    </dgm:pt>
    <dgm:pt modelId="{D641E2AF-3B55-442C-B65E-9087A08AEB43}" type="sibTrans" cxnId="{904E050A-C0F6-4E8C-A193-21D176FFFF09}">
      <dgm:prSet/>
      <dgm:spPr/>
      <dgm:t>
        <a:bodyPr/>
        <a:lstStyle/>
        <a:p>
          <a:endParaRPr lang="en-US"/>
        </a:p>
      </dgm:t>
    </dgm:pt>
    <dgm:pt modelId="{B0820931-0203-4AD9-B89B-CC8F41721D6A}">
      <dgm:prSet/>
      <dgm:spPr/>
      <dgm:t>
        <a:bodyPr/>
        <a:lstStyle/>
        <a:p>
          <a:r>
            <a:rPr lang="tr-TR"/>
            <a:t>Depolama alanı geniş ise serilerek depolanmalıdır</a:t>
          </a:r>
          <a:endParaRPr lang="en-US"/>
        </a:p>
      </dgm:t>
    </dgm:pt>
    <dgm:pt modelId="{FEA637FA-407A-4267-8DC4-3E24AB337A1A}" type="parTrans" cxnId="{8CE81833-2035-464F-A937-C25A02D07AAF}">
      <dgm:prSet/>
      <dgm:spPr/>
      <dgm:t>
        <a:bodyPr/>
        <a:lstStyle/>
        <a:p>
          <a:endParaRPr lang="en-US"/>
        </a:p>
      </dgm:t>
    </dgm:pt>
    <dgm:pt modelId="{F0F7ABE9-45EE-4151-B33A-DA74E8D5F756}" type="sibTrans" cxnId="{8CE81833-2035-464F-A937-C25A02D07AAF}">
      <dgm:prSet/>
      <dgm:spPr/>
      <dgm:t>
        <a:bodyPr/>
        <a:lstStyle/>
        <a:p>
          <a:endParaRPr lang="en-US"/>
        </a:p>
      </dgm:t>
    </dgm:pt>
    <dgm:pt modelId="{AEEDC97E-B157-42B9-A7F5-DB3B185EC3DE}" type="pres">
      <dgm:prSet presAssocID="{0375EC83-01D5-484B-9257-3EDD08681A85}" presName="root" presStyleCnt="0">
        <dgm:presLayoutVars>
          <dgm:dir/>
          <dgm:resizeHandles val="exact"/>
        </dgm:presLayoutVars>
      </dgm:prSet>
      <dgm:spPr/>
    </dgm:pt>
    <dgm:pt modelId="{92F61812-6D1D-4928-A1BB-B35806A32F2A}" type="pres">
      <dgm:prSet presAssocID="{2A45F96A-DC7D-41AC-B032-DF746EB4BCE0}" presName="compNode" presStyleCnt="0"/>
      <dgm:spPr/>
    </dgm:pt>
    <dgm:pt modelId="{205679B9-9537-4C45-A0E7-8B186A47D711}" type="pres">
      <dgm:prSet presAssocID="{2A45F96A-DC7D-41AC-B032-DF746EB4BCE0}" presName="bgRect" presStyleLbl="bgShp" presStyleIdx="0" presStyleCnt="2"/>
      <dgm:spPr/>
    </dgm:pt>
    <dgm:pt modelId="{428E3B27-DB77-4684-A82F-31F3D8990EC6}" type="pres">
      <dgm:prSet presAssocID="{2A45F96A-DC7D-41AC-B032-DF746EB4BCE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9434CDA-7F8F-48B4-A1DC-ACD1A23D73FA}" type="pres">
      <dgm:prSet presAssocID="{2A45F96A-DC7D-41AC-B032-DF746EB4BCE0}" presName="spaceRect" presStyleCnt="0"/>
      <dgm:spPr/>
    </dgm:pt>
    <dgm:pt modelId="{52802220-CD9A-484C-AAB3-B82DDD3F1358}" type="pres">
      <dgm:prSet presAssocID="{2A45F96A-DC7D-41AC-B032-DF746EB4BCE0}" presName="parTx" presStyleLbl="revTx" presStyleIdx="0" presStyleCnt="2">
        <dgm:presLayoutVars>
          <dgm:chMax val="0"/>
          <dgm:chPref val="0"/>
        </dgm:presLayoutVars>
      </dgm:prSet>
      <dgm:spPr/>
    </dgm:pt>
    <dgm:pt modelId="{ECED78BB-30FD-44D8-A121-A8F02B26C8F7}" type="pres">
      <dgm:prSet presAssocID="{D641E2AF-3B55-442C-B65E-9087A08AEB43}" presName="sibTrans" presStyleCnt="0"/>
      <dgm:spPr/>
    </dgm:pt>
    <dgm:pt modelId="{01B14732-E4D2-43CE-BB8D-4EC9D0AA4ABC}" type="pres">
      <dgm:prSet presAssocID="{B0820931-0203-4AD9-B89B-CC8F41721D6A}" presName="compNode" presStyleCnt="0"/>
      <dgm:spPr/>
    </dgm:pt>
    <dgm:pt modelId="{D4565300-9560-4370-91B0-0C3BD2144A8F}" type="pres">
      <dgm:prSet presAssocID="{B0820931-0203-4AD9-B89B-CC8F41721D6A}" presName="bgRect" presStyleLbl="bgShp" presStyleIdx="1" presStyleCnt="2"/>
      <dgm:spPr/>
    </dgm:pt>
    <dgm:pt modelId="{B4578877-5C3B-49AE-B60C-17D0F2A31FE8}" type="pres">
      <dgm:prSet presAssocID="{B0820931-0203-4AD9-B89B-CC8F41721D6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CA4B88E2-7BBA-43CF-87EE-7479AB0C2E7F}" type="pres">
      <dgm:prSet presAssocID="{B0820931-0203-4AD9-B89B-CC8F41721D6A}" presName="spaceRect" presStyleCnt="0"/>
      <dgm:spPr/>
    </dgm:pt>
    <dgm:pt modelId="{12115055-9D8F-4202-AC59-D6A363C8BE30}" type="pres">
      <dgm:prSet presAssocID="{B0820931-0203-4AD9-B89B-CC8F41721D6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04E050A-C0F6-4E8C-A193-21D176FFFF09}" srcId="{0375EC83-01D5-484B-9257-3EDD08681A85}" destId="{2A45F96A-DC7D-41AC-B032-DF746EB4BCE0}" srcOrd="0" destOrd="0" parTransId="{367D16E5-09D9-4385-A4EC-726352D17773}" sibTransId="{D641E2AF-3B55-442C-B65E-9087A08AEB43}"/>
    <dgm:cxn modelId="{64A6391A-6647-4A3F-A0F4-D836F06A47CF}" type="presOf" srcId="{B0820931-0203-4AD9-B89B-CC8F41721D6A}" destId="{12115055-9D8F-4202-AC59-D6A363C8BE30}" srcOrd="0" destOrd="0" presId="urn:microsoft.com/office/officeart/2018/2/layout/IconVerticalSolidList"/>
    <dgm:cxn modelId="{8CE81833-2035-464F-A937-C25A02D07AAF}" srcId="{0375EC83-01D5-484B-9257-3EDD08681A85}" destId="{B0820931-0203-4AD9-B89B-CC8F41721D6A}" srcOrd="1" destOrd="0" parTransId="{FEA637FA-407A-4267-8DC4-3E24AB337A1A}" sibTransId="{F0F7ABE9-45EE-4151-B33A-DA74E8D5F756}"/>
    <dgm:cxn modelId="{D9562452-2FA6-4495-AD70-04E92887FAA7}" type="presOf" srcId="{0375EC83-01D5-484B-9257-3EDD08681A85}" destId="{AEEDC97E-B157-42B9-A7F5-DB3B185EC3DE}" srcOrd="0" destOrd="0" presId="urn:microsoft.com/office/officeart/2018/2/layout/IconVerticalSolidList"/>
    <dgm:cxn modelId="{A9C59790-8461-40B4-BC63-03D9FBBAEF9F}" type="presOf" srcId="{2A45F96A-DC7D-41AC-B032-DF746EB4BCE0}" destId="{52802220-CD9A-484C-AAB3-B82DDD3F1358}" srcOrd="0" destOrd="0" presId="urn:microsoft.com/office/officeart/2018/2/layout/IconVerticalSolidList"/>
    <dgm:cxn modelId="{ABF00CF8-1D53-44FB-8C76-E8E1259E5453}" type="presParOf" srcId="{AEEDC97E-B157-42B9-A7F5-DB3B185EC3DE}" destId="{92F61812-6D1D-4928-A1BB-B35806A32F2A}" srcOrd="0" destOrd="0" presId="urn:microsoft.com/office/officeart/2018/2/layout/IconVerticalSolidList"/>
    <dgm:cxn modelId="{91DCED2B-8044-44BB-B505-11028839B66F}" type="presParOf" srcId="{92F61812-6D1D-4928-A1BB-B35806A32F2A}" destId="{205679B9-9537-4C45-A0E7-8B186A47D711}" srcOrd="0" destOrd="0" presId="urn:microsoft.com/office/officeart/2018/2/layout/IconVerticalSolidList"/>
    <dgm:cxn modelId="{D5BB195F-0C31-4097-AFD4-59C989A02A7E}" type="presParOf" srcId="{92F61812-6D1D-4928-A1BB-B35806A32F2A}" destId="{428E3B27-DB77-4684-A82F-31F3D8990EC6}" srcOrd="1" destOrd="0" presId="urn:microsoft.com/office/officeart/2018/2/layout/IconVerticalSolidList"/>
    <dgm:cxn modelId="{72ACCFCE-6252-46DA-8C70-C261E771C4DC}" type="presParOf" srcId="{92F61812-6D1D-4928-A1BB-B35806A32F2A}" destId="{59434CDA-7F8F-48B4-A1DC-ACD1A23D73FA}" srcOrd="2" destOrd="0" presId="urn:microsoft.com/office/officeart/2018/2/layout/IconVerticalSolidList"/>
    <dgm:cxn modelId="{FE9A590F-2FE5-4814-AEA7-0446490F23E7}" type="presParOf" srcId="{92F61812-6D1D-4928-A1BB-B35806A32F2A}" destId="{52802220-CD9A-484C-AAB3-B82DDD3F1358}" srcOrd="3" destOrd="0" presId="urn:microsoft.com/office/officeart/2018/2/layout/IconVerticalSolidList"/>
    <dgm:cxn modelId="{A9318053-00D7-4DDE-9D99-4F69DBBB509F}" type="presParOf" srcId="{AEEDC97E-B157-42B9-A7F5-DB3B185EC3DE}" destId="{ECED78BB-30FD-44D8-A121-A8F02B26C8F7}" srcOrd="1" destOrd="0" presId="urn:microsoft.com/office/officeart/2018/2/layout/IconVerticalSolidList"/>
    <dgm:cxn modelId="{C76E72CF-9F60-4F72-A0D8-1BFAF640CA4A}" type="presParOf" srcId="{AEEDC97E-B157-42B9-A7F5-DB3B185EC3DE}" destId="{01B14732-E4D2-43CE-BB8D-4EC9D0AA4ABC}" srcOrd="2" destOrd="0" presId="urn:microsoft.com/office/officeart/2018/2/layout/IconVerticalSolidList"/>
    <dgm:cxn modelId="{BF0B77D7-4E79-4587-A927-56BB02300032}" type="presParOf" srcId="{01B14732-E4D2-43CE-BB8D-4EC9D0AA4ABC}" destId="{D4565300-9560-4370-91B0-0C3BD2144A8F}" srcOrd="0" destOrd="0" presId="urn:microsoft.com/office/officeart/2018/2/layout/IconVerticalSolidList"/>
    <dgm:cxn modelId="{7AEBA51C-DF02-4F81-9881-2BD672077DAB}" type="presParOf" srcId="{01B14732-E4D2-43CE-BB8D-4EC9D0AA4ABC}" destId="{B4578877-5C3B-49AE-B60C-17D0F2A31FE8}" srcOrd="1" destOrd="0" presId="urn:microsoft.com/office/officeart/2018/2/layout/IconVerticalSolidList"/>
    <dgm:cxn modelId="{48CEBA38-B32A-44E8-9A97-7DE4BE02ACC5}" type="presParOf" srcId="{01B14732-E4D2-43CE-BB8D-4EC9D0AA4ABC}" destId="{CA4B88E2-7BBA-43CF-87EE-7479AB0C2E7F}" srcOrd="2" destOrd="0" presId="urn:microsoft.com/office/officeart/2018/2/layout/IconVerticalSolidList"/>
    <dgm:cxn modelId="{D2D45E5D-2ED0-4015-A05B-166556A680E4}" type="presParOf" srcId="{01B14732-E4D2-43CE-BB8D-4EC9D0AA4ABC}" destId="{12115055-9D8F-4202-AC59-D6A363C8BE3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2B885-41E9-439E-8DBA-FF2B9DAAE3A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C15E5D5-F1EB-4A65-9444-A06C22D57DAF}">
      <dgm:prSet/>
      <dgm:spPr/>
      <dgm:t>
        <a:bodyPr/>
        <a:lstStyle/>
        <a:p>
          <a:r>
            <a:rPr lang="en-US"/>
            <a:t>İnce köpük (rulolar) (0,3cm kalınlığında tabakalar) : Kompozit tekstil eserlerin taşınmasında eserin tekstil olmayan parçalarını sarmada ve tekstile taşıma esnasında zarar vermesini engellemek maksadıyla kullanılır.</a:t>
          </a:r>
        </a:p>
      </dgm:t>
    </dgm:pt>
    <dgm:pt modelId="{D5BB6D11-6BAE-4EE4-BA45-758968820A9B}" type="parTrans" cxnId="{B0D92EF4-2F06-49B8-A634-63C68F658B66}">
      <dgm:prSet/>
      <dgm:spPr/>
      <dgm:t>
        <a:bodyPr/>
        <a:lstStyle/>
        <a:p>
          <a:endParaRPr lang="en-US"/>
        </a:p>
      </dgm:t>
    </dgm:pt>
    <dgm:pt modelId="{058DDEDA-06F6-4715-B16C-3761666DD28D}" type="sibTrans" cxnId="{B0D92EF4-2F06-49B8-A634-63C68F658B66}">
      <dgm:prSet/>
      <dgm:spPr/>
      <dgm:t>
        <a:bodyPr/>
        <a:lstStyle/>
        <a:p>
          <a:endParaRPr lang="en-US"/>
        </a:p>
      </dgm:t>
    </dgm:pt>
    <dgm:pt modelId="{EF59DB79-78E4-45B3-9D23-7F11D5BCAD03}">
      <dgm:prSet/>
      <dgm:spPr/>
      <dgm:t>
        <a:bodyPr/>
        <a:lstStyle/>
        <a:p>
          <a:r>
            <a:rPr lang="en-US"/>
            <a:t>Asitsiz rulo depolama tüpleri : İşlemesiz, rulo olarak depolanmasında sakınca olmayan düz tekstil eserlerin sarılması için kullanılır. Çeşitli çaplarda temin edilebilir. Boyları sarılacak eser boyutuna göre önceden kesilerek hazırlanabilir.</a:t>
          </a:r>
        </a:p>
      </dgm:t>
    </dgm:pt>
    <dgm:pt modelId="{DEAB19C9-9841-4539-AC60-1E24C791FB48}" type="parTrans" cxnId="{79AD78F0-281D-4EF6-879F-82E173C8104D}">
      <dgm:prSet/>
      <dgm:spPr/>
      <dgm:t>
        <a:bodyPr/>
        <a:lstStyle/>
        <a:p>
          <a:endParaRPr lang="en-US"/>
        </a:p>
      </dgm:t>
    </dgm:pt>
    <dgm:pt modelId="{49B9E2EB-7D64-45BF-AEE3-B17623947D66}" type="sibTrans" cxnId="{79AD78F0-281D-4EF6-879F-82E173C8104D}">
      <dgm:prSet/>
      <dgm:spPr/>
      <dgm:t>
        <a:bodyPr/>
        <a:lstStyle/>
        <a:p>
          <a:endParaRPr lang="en-US"/>
        </a:p>
      </dgm:t>
    </dgm:pt>
    <dgm:pt modelId="{67C6A1B5-38CF-48FA-B389-95F6F5EB3B66}">
      <dgm:prSet/>
      <dgm:spPr/>
      <dgm:t>
        <a:bodyPr/>
        <a:lstStyle/>
        <a:p>
          <a:r>
            <a:rPr lang="en-US"/>
            <a:t>Asit içermeyen kağıtlar: Asitsiz kağıtlar rulo ile depolamada, paspartu metodu ile depolamada, asitsiz kutu içinde ve eseri sarmak için kullanılır. En sık kullanılan sarf malzemelerindendir. Rulo halinde ya da tabakalar halinde temin edilebilir.</a:t>
          </a:r>
        </a:p>
      </dgm:t>
    </dgm:pt>
    <dgm:pt modelId="{7675D94C-729E-45C7-AE8E-0BD679ADD4FD}" type="parTrans" cxnId="{CBEC3F17-9143-4044-8DD4-5375B0654D9F}">
      <dgm:prSet/>
      <dgm:spPr/>
      <dgm:t>
        <a:bodyPr/>
        <a:lstStyle/>
        <a:p>
          <a:endParaRPr lang="en-US"/>
        </a:p>
      </dgm:t>
    </dgm:pt>
    <dgm:pt modelId="{8ED4059F-8E6D-44B9-A075-E7D781BE9C21}" type="sibTrans" cxnId="{CBEC3F17-9143-4044-8DD4-5375B0654D9F}">
      <dgm:prSet/>
      <dgm:spPr/>
      <dgm:t>
        <a:bodyPr/>
        <a:lstStyle/>
        <a:p>
          <a:endParaRPr lang="en-US"/>
        </a:p>
      </dgm:t>
    </dgm:pt>
    <dgm:pt modelId="{2F6EF2F9-2379-447D-A1E3-9A491F5050B0}" type="pres">
      <dgm:prSet presAssocID="{5C12B885-41E9-439E-8DBA-FF2B9DAAE3A4}" presName="linear" presStyleCnt="0">
        <dgm:presLayoutVars>
          <dgm:animLvl val="lvl"/>
          <dgm:resizeHandles val="exact"/>
        </dgm:presLayoutVars>
      </dgm:prSet>
      <dgm:spPr/>
    </dgm:pt>
    <dgm:pt modelId="{BC91F438-F9AA-4476-A9C9-F04F7C739DE3}" type="pres">
      <dgm:prSet presAssocID="{4C15E5D5-F1EB-4A65-9444-A06C22D57DA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5DC0C37-FBB3-4491-AAA8-8E9D342273E4}" type="pres">
      <dgm:prSet presAssocID="{058DDEDA-06F6-4715-B16C-3761666DD28D}" presName="spacer" presStyleCnt="0"/>
      <dgm:spPr/>
    </dgm:pt>
    <dgm:pt modelId="{370855D1-F749-4D89-8FF3-9977E0ECFC50}" type="pres">
      <dgm:prSet presAssocID="{EF59DB79-78E4-45B3-9D23-7F11D5BCAD0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ABD3B0-8B50-499A-BD71-F92B1A02F95A}" type="pres">
      <dgm:prSet presAssocID="{49B9E2EB-7D64-45BF-AEE3-B17623947D66}" presName="spacer" presStyleCnt="0"/>
      <dgm:spPr/>
    </dgm:pt>
    <dgm:pt modelId="{93DCA9F3-AEEB-447B-87DD-326EC78556CA}" type="pres">
      <dgm:prSet presAssocID="{67C6A1B5-38CF-48FA-B389-95F6F5EB3B6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BEC3F17-9143-4044-8DD4-5375B0654D9F}" srcId="{5C12B885-41E9-439E-8DBA-FF2B9DAAE3A4}" destId="{67C6A1B5-38CF-48FA-B389-95F6F5EB3B66}" srcOrd="2" destOrd="0" parTransId="{7675D94C-729E-45C7-AE8E-0BD679ADD4FD}" sibTransId="{8ED4059F-8E6D-44B9-A075-E7D781BE9C21}"/>
    <dgm:cxn modelId="{D8E33A94-BBCB-4CD8-A017-6CDD906A9A99}" type="presOf" srcId="{5C12B885-41E9-439E-8DBA-FF2B9DAAE3A4}" destId="{2F6EF2F9-2379-447D-A1E3-9A491F5050B0}" srcOrd="0" destOrd="0" presId="urn:microsoft.com/office/officeart/2005/8/layout/vList2"/>
    <dgm:cxn modelId="{C88DDFBE-F702-40E9-9AB1-6B7708D70903}" type="presOf" srcId="{4C15E5D5-F1EB-4A65-9444-A06C22D57DAF}" destId="{BC91F438-F9AA-4476-A9C9-F04F7C739DE3}" srcOrd="0" destOrd="0" presId="urn:microsoft.com/office/officeart/2005/8/layout/vList2"/>
    <dgm:cxn modelId="{5B90B4D1-6A32-4E5C-95C1-DDB6A8837413}" type="presOf" srcId="{EF59DB79-78E4-45B3-9D23-7F11D5BCAD03}" destId="{370855D1-F749-4D89-8FF3-9977E0ECFC50}" srcOrd="0" destOrd="0" presId="urn:microsoft.com/office/officeart/2005/8/layout/vList2"/>
    <dgm:cxn modelId="{79AD78F0-281D-4EF6-879F-82E173C8104D}" srcId="{5C12B885-41E9-439E-8DBA-FF2B9DAAE3A4}" destId="{EF59DB79-78E4-45B3-9D23-7F11D5BCAD03}" srcOrd="1" destOrd="0" parTransId="{DEAB19C9-9841-4539-AC60-1E24C791FB48}" sibTransId="{49B9E2EB-7D64-45BF-AEE3-B17623947D66}"/>
    <dgm:cxn modelId="{B0D92EF4-2F06-49B8-A634-63C68F658B66}" srcId="{5C12B885-41E9-439E-8DBA-FF2B9DAAE3A4}" destId="{4C15E5D5-F1EB-4A65-9444-A06C22D57DAF}" srcOrd="0" destOrd="0" parTransId="{D5BB6D11-6BAE-4EE4-BA45-758968820A9B}" sibTransId="{058DDEDA-06F6-4715-B16C-3761666DD28D}"/>
    <dgm:cxn modelId="{133C67FA-4417-4162-BDB0-94CE9D41DB5C}" type="presOf" srcId="{67C6A1B5-38CF-48FA-B389-95F6F5EB3B66}" destId="{93DCA9F3-AEEB-447B-87DD-326EC78556CA}" srcOrd="0" destOrd="0" presId="urn:microsoft.com/office/officeart/2005/8/layout/vList2"/>
    <dgm:cxn modelId="{2088F8E5-FC15-41AF-8AC2-038340E1BB62}" type="presParOf" srcId="{2F6EF2F9-2379-447D-A1E3-9A491F5050B0}" destId="{BC91F438-F9AA-4476-A9C9-F04F7C739DE3}" srcOrd="0" destOrd="0" presId="urn:microsoft.com/office/officeart/2005/8/layout/vList2"/>
    <dgm:cxn modelId="{9D763923-7FDD-473B-A403-EEC00DA8F38A}" type="presParOf" srcId="{2F6EF2F9-2379-447D-A1E3-9A491F5050B0}" destId="{55DC0C37-FBB3-4491-AAA8-8E9D342273E4}" srcOrd="1" destOrd="0" presId="urn:microsoft.com/office/officeart/2005/8/layout/vList2"/>
    <dgm:cxn modelId="{74E97F4D-DEE0-4B8B-B25F-0D83876BE447}" type="presParOf" srcId="{2F6EF2F9-2379-447D-A1E3-9A491F5050B0}" destId="{370855D1-F749-4D89-8FF3-9977E0ECFC50}" srcOrd="2" destOrd="0" presId="urn:microsoft.com/office/officeart/2005/8/layout/vList2"/>
    <dgm:cxn modelId="{017CBE9F-2205-4AA3-8380-A7E60C2FD736}" type="presParOf" srcId="{2F6EF2F9-2379-447D-A1E3-9A491F5050B0}" destId="{6AABD3B0-8B50-499A-BD71-F92B1A02F95A}" srcOrd="3" destOrd="0" presId="urn:microsoft.com/office/officeart/2005/8/layout/vList2"/>
    <dgm:cxn modelId="{1A15D8F1-4D63-4A7A-908B-A865F601D2A8}" type="presParOf" srcId="{2F6EF2F9-2379-447D-A1E3-9A491F5050B0}" destId="{93DCA9F3-AEEB-447B-87DD-326EC78556C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679B9-9537-4C45-A0E7-8B186A47D711}">
      <dsp:nvSpPr>
        <dsp:cNvPr id="0" name=""/>
        <dsp:cNvSpPr/>
      </dsp:nvSpPr>
      <dsp:spPr>
        <a:xfrm>
          <a:off x="0" y="799703"/>
          <a:ext cx="5641974" cy="14763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E3B27-DB77-4684-A82F-31F3D8990EC6}">
      <dsp:nvSpPr>
        <dsp:cNvPr id="0" name=""/>
        <dsp:cNvSpPr/>
      </dsp:nvSpPr>
      <dsp:spPr>
        <a:xfrm>
          <a:off x="446603" y="1131887"/>
          <a:ext cx="812006" cy="812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02220-CD9A-484C-AAB3-B82DDD3F1358}">
      <dsp:nvSpPr>
        <dsp:cNvPr id="0" name=""/>
        <dsp:cNvSpPr/>
      </dsp:nvSpPr>
      <dsp:spPr>
        <a:xfrm>
          <a:off x="1705213" y="799703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Düz dokumalar rulo yapılarak depolanmalıdır. Katlamadan kaçınılması gerekmektedir</a:t>
          </a:r>
          <a:endParaRPr lang="en-US" sz="2300" kern="1200"/>
        </a:p>
      </dsp:txBody>
      <dsp:txXfrm>
        <a:off x="1705213" y="799703"/>
        <a:ext cx="3936761" cy="1476375"/>
      </dsp:txXfrm>
    </dsp:sp>
    <dsp:sp modelId="{D4565300-9560-4370-91B0-0C3BD2144A8F}">
      <dsp:nvSpPr>
        <dsp:cNvPr id="0" name=""/>
        <dsp:cNvSpPr/>
      </dsp:nvSpPr>
      <dsp:spPr>
        <a:xfrm>
          <a:off x="0" y="2645171"/>
          <a:ext cx="5641974" cy="14763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78877-5C3B-49AE-B60C-17D0F2A31FE8}">
      <dsp:nvSpPr>
        <dsp:cNvPr id="0" name=""/>
        <dsp:cNvSpPr/>
      </dsp:nvSpPr>
      <dsp:spPr>
        <a:xfrm>
          <a:off x="446603" y="2977356"/>
          <a:ext cx="812006" cy="812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15055-9D8F-4202-AC59-D6A363C8BE30}">
      <dsp:nvSpPr>
        <dsp:cNvPr id="0" name=""/>
        <dsp:cNvSpPr/>
      </dsp:nvSpPr>
      <dsp:spPr>
        <a:xfrm>
          <a:off x="1705213" y="2645171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Depolama alanı geniş ise serilerek depolanmalıdır</a:t>
          </a:r>
          <a:endParaRPr lang="en-US" sz="2300" kern="1200"/>
        </a:p>
      </dsp:txBody>
      <dsp:txXfrm>
        <a:off x="1705213" y="2645171"/>
        <a:ext cx="3936761" cy="1476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1F438-F9AA-4476-A9C9-F04F7C739DE3}">
      <dsp:nvSpPr>
        <dsp:cNvPr id="0" name=""/>
        <dsp:cNvSpPr/>
      </dsp:nvSpPr>
      <dsp:spPr>
        <a:xfrm>
          <a:off x="0" y="16224"/>
          <a:ext cx="5641974" cy="1591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İnce köpük (rulolar) (0,3cm kalınlığında tabakalar) : Kompozit tekstil eserlerin taşınmasında eserin tekstil olmayan parçalarını sarmada ve tekstile taşıma esnasında zarar vermesini engellemek maksadıyla kullanılır.</a:t>
          </a:r>
        </a:p>
      </dsp:txBody>
      <dsp:txXfrm>
        <a:off x="77676" y="93900"/>
        <a:ext cx="5486622" cy="1435848"/>
      </dsp:txXfrm>
    </dsp:sp>
    <dsp:sp modelId="{370855D1-F749-4D89-8FF3-9977E0ECFC50}">
      <dsp:nvSpPr>
        <dsp:cNvPr id="0" name=""/>
        <dsp:cNvSpPr/>
      </dsp:nvSpPr>
      <dsp:spPr>
        <a:xfrm>
          <a:off x="0" y="1665024"/>
          <a:ext cx="5641974" cy="159120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Asitsiz rulo depolama tüpleri : İşlemesiz, rulo olarak depolanmasında sakınca olmayan düz tekstil eserlerin sarılması için kullanılır. Çeşitli çaplarda temin edilebilir. Boyları sarılacak eser boyutuna göre önceden kesilerek hazırlanabilir.</a:t>
          </a:r>
        </a:p>
      </dsp:txBody>
      <dsp:txXfrm>
        <a:off x="77676" y="1742700"/>
        <a:ext cx="5486622" cy="1435848"/>
      </dsp:txXfrm>
    </dsp:sp>
    <dsp:sp modelId="{93DCA9F3-AEEB-447B-87DD-326EC78556CA}">
      <dsp:nvSpPr>
        <dsp:cNvPr id="0" name=""/>
        <dsp:cNvSpPr/>
      </dsp:nvSpPr>
      <dsp:spPr>
        <a:xfrm>
          <a:off x="0" y="3313824"/>
          <a:ext cx="5641974" cy="159120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Asit içermeyen kağıtlar: Asitsiz kağıtlar rulo ile depolamada, paspartu metodu ile depolamada, asitsiz kutu içinde ve eseri sarmak için kullanılır. En sık kullanılan sarf malzemelerindendir. Rulo halinde ya da tabakalar halinde temin edilebilir.</a:t>
          </a:r>
        </a:p>
      </dsp:txBody>
      <dsp:txXfrm>
        <a:off x="77676" y="3391500"/>
        <a:ext cx="5486622" cy="1435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38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76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7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17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8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5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7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5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3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3C9D1D-EFD7-48F2-9B7E-C301D1CCC1F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0B0C325-F9D5-496B-8536-B11CF1CDC06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6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7C47-D1D4-4A21-BA2B-43AF2FAEA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TARİHİ TEKSTİLLERE RESTORASYON ÖNCESİ YAPILMASI GEREKEN İŞLEMLER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9DB35-58D5-4BB3-99C8-3A414CA1A0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Ayşem YANAR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7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A959-B6E7-4BA3-B3FC-A50B7CA5C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Eserleri</a:t>
            </a:r>
            <a:r>
              <a:rPr lang="en-US" dirty="0"/>
              <a:t> </a:t>
            </a:r>
            <a:r>
              <a:rPr lang="en-US" dirty="0" err="1"/>
              <a:t>Taşımada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Depolamada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Ürünler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1A4BD-A06E-4BD4-9B48-D3E398715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Tarihi</a:t>
            </a:r>
            <a:r>
              <a:rPr lang="en-US" dirty="0"/>
              <a:t> </a:t>
            </a:r>
            <a:r>
              <a:rPr lang="en-US" dirty="0" err="1"/>
              <a:t>tekstillerin</a:t>
            </a:r>
            <a:r>
              <a:rPr lang="en-US" dirty="0"/>
              <a:t> </a:t>
            </a:r>
            <a:r>
              <a:rPr lang="en-US" dirty="0" err="1"/>
              <a:t>taşınması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depolanması</a:t>
            </a:r>
            <a:r>
              <a:rPr lang="en-US" dirty="0"/>
              <a:t> </a:t>
            </a:r>
            <a:r>
              <a:rPr lang="en-US" dirty="0" err="1"/>
              <a:t>esnasında</a:t>
            </a:r>
            <a:r>
              <a:rPr lang="en-US" dirty="0"/>
              <a:t> </a:t>
            </a:r>
            <a:r>
              <a:rPr lang="en-US" dirty="0" err="1"/>
              <a:t>kullanılacak</a:t>
            </a:r>
            <a:r>
              <a:rPr lang="en-US" dirty="0"/>
              <a:t> </a:t>
            </a:r>
            <a:r>
              <a:rPr lang="en-US" dirty="0" err="1"/>
              <a:t>malzemeler</a:t>
            </a:r>
            <a:r>
              <a:rPr lang="en-US" dirty="0"/>
              <a:t> </a:t>
            </a:r>
            <a:r>
              <a:rPr lang="en-US" dirty="0" err="1"/>
              <a:t>eserlerin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görmeden</a:t>
            </a:r>
            <a:r>
              <a:rPr lang="en-US" dirty="0"/>
              <a:t> </a:t>
            </a:r>
            <a:r>
              <a:rPr lang="en-US" dirty="0" err="1"/>
              <a:t>nakliyesini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korunmasını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seçilmelidir</a:t>
            </a:r>
            <a:r>
              <a:rPr lang="en-US" dirty="0"/>
              <a:t>. </a:t>
            </a:r>
            <a:r>
              <a:rPr lang="en-US" dirty="0" err="1"/>
              <a:t>Dünyada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ülkemizde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amaçla</a:t>
            </a:r>
            <a:r>
              <a:rPr lang="en-US" dirty="0"/>
              <a:t> </a:t>
            </a:r>
            <a:r>
              <a:rPr lang="en-US" dirty="0" err="1"/>
              <a:t>üretilen</a:t>
            </a:r>
            <a:r>
              <a:rPr lang="en-US" dirty="0"/>
              <a:t>, </a:t>
            </a:r>
            <a:r>
              <a:rPr lang="en-US" dirty="0" err="1"/>
              <a:t>eserlere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vermediği</a:t>
            </a:r>
            <a:r>
              <a:rPr lang="en-US" dirty="0"/>
              <a:t> </a:t>
            </a:r>
            <a:r>
              <a:rPr lang="en-US" dirty="0" err="1"/>
              <a:t>testlerle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deneyimler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kanıtlanmış</a:t>
            </a:r>
            <a:r>
              <a:rPr lang="en-US" dirty="0"/>
              <a:t> </a:t>
            </a:r>
            <a:r>
              <a:rPr lang="en-US" dirty="0" err="1"/>
              <a:t>malzemeler</a:t>
            </a:r>
            <a:r>
              <a:rPr lang="en-US" dirty="0"/>
              <a:t> </a:t>
            </a:r>
            <a:r>
              <a:rPr lang="en-US" dirty="0" err="1"/>
              <a:t>kullanılmaktadır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76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07D3-6A9C-4CD2-A024-0B7E16E0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CE2A8-ADD1-4B5A-8E0E-21213D9E3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en-US" sz="1900" err="1"/>
              <a:t>Asit</a:t>
            </a:r>
            <a:r>
              <a:rPr lang="en-US" sz="1900"/>
              <a:t> </a:t>
            </a:r>
            <a:r>
              <a:rPr lang="en-US" sz="1900" err="1"/>
              <a:t>içermeyen</a:t>
            </a:r>
            <a:r>
              <a:rPr lang="en-US" sz="1900"/>
              <a:t> </a:t>
            </a:r>
            <a:r>
              <a:rPr lang="en-US" sz="1900" err="1"/>
              <a:t>oluklu</a:t>
            </a:r>
            <a:r>
              <a:rPr lang="en-US" sz="1900"/>
              <a:t> </a:t>
            </a:r>
            <a:r>
              <a:rPr lang="en-US" sz="1900" err="1"/>
              <a:t>mukavva</a:t>
            </a:r>
            <a:r>
              <a:rPr lang="en-US" sz="1900"/>
              <a:t> (2,5 mm </a:t>
            </a:r>
            <a:r>
              <a:rPr lang="en-US" sz="1900" err="1"/>
              <a:t>ve</a:t>
            </a:r>
            <a:r>
              <a:rPr lang="en-US" sz="1900"/>
              <a:t> 3,2 mm </a:t>
            </a:r>
            <a:r>
              <a:rPr lang="en-US" sz="1900" err="1"/>
              <a:t>kalınlıkta</a:t>
            </a:r>
            <a:r>
              <a:rPr lang="en-US" sz="1900"/>
              <a:t>): </a:t>
            </a:r>
            <a:r>
              <a:rPr lang="en-US" sz="1900" err="1"/>
              <a:t>Eserleri</a:t>
            </a:r>
            <a:r>
              <a:rPr lang="en-US" sz="1900"/>
              <a:t> </a:t>
            </a:r>
            <a:r>
              <a:rPr lang="en-US" sz="1900" err="1"/>
              <a:t>kutu</a:t>
            </a:r>
            <a:r>
              <a:rPr lang="en-US" sz="1900"/>
              <a:t> </a:t>
            </a:r>
            <a:r>
              <a:rPr lang="en-US" sz="1900" err="1"/>
              <a:t>içinde</a:t>
            </a:r>
            <a:r>
              <a:rPr lang="en-US" sz="1900"/>
              <a:t> </a:t>
            </a:r>
            <a:r>
              <a:rPr lang="en-US" sz="1900" err="1"/>
              <a:t>muhafaza</a:t>
            </a:r>
            <a:r>
              <a:rPr lang="en-US" sz="1900"/>
              <a:t> </a:t>
            </a:r>
            <a:r>
              <a:rPr lang="en-US" sz="1900" err="1"/>
              <a:t>etmek</a:t>
            </a:r>
            <a:r>
              <a:rPr lang="en-US" sz="1900"/>
              <a:t> </a:t>
            </a:r>
            <a:r>
              <a:rPr lang="en-US" sz="1900" err="1"/>
              <a:t>ya</a:t>
            </a:r>
            <a:r>
              <a:rPr lang="en-US" sz="1900"/>
              <a:t> da </a:t>
            </a:r>
            <a:r>
              <a:rPr lang="en-US" sz="1900" err="1"/>
              <a:t>taşımak</a:t>
            </a:r>
            <a:r>
              <a:rPr lang="en-US" sz="1900"/>
              <a:t> </a:t>
            </a:r>
            <a:r>
              <a:rPr lang="en-US" sz="1900" err="1"/>
              <a:t>gerektiğinde</a:t>
            </a:r>
            <a:r>
              <a:rPr lang="en-US" sz="1900"/>
              <a:t> </a:t>
            </a:r>
            <a:r>
              <a:rPr lang="en-US" sz="1900" err="1"/>
              <a:t>özel</a:t>
            </a:r>
            <a:r>
              <a:rPr lang="en-US" sz="1900"/>
              <a:t> </a:t>
            </a:r>
            <a:r>
              <a:rPr lang="en-US" sz="1900" err="1"/>
              <a:t>kutu</a:t>
            </a:r>
            <a:r>
              <a:rPr lang="en-US" sz="1900"/>
              <a:t> </a:t>
            </a:r>
            <a:r>
              <a:rPr lang="en-US" sz="1900" err="1"/>
              <a:t>yapımında</a:t>
            </a:r>
            <a:r>
              <a:rPr lang="en-US" sz="1900"/>
              <a:t> </a:t>
            </a:r>
            <a:r>
              <a:rPr lang="en-US" sz="1900" err="1"/>
              <a:t>kullanılır</a:t>
            </a:r>
            <a:r>
              <a:rPr lang="en-US" sz="1900"/>
              <a:t>.</a:t>
            </a:r>
            <a:endParaRPr lang="tr-TR" sz="1900"/>
          </a:p>
          <a:p>
            <a:endParaRPr lang="tr-TR" sz="1900"/>
          </a:p>
          <a:p>
            <a:r>
              <a:rPr lang="en-US" sz="1900" err="1"/>
              <a:t>Oluklu</a:t>
            </a:r>
            <a:r>
              <a:rPr lang="en-US" sz="1900"/>
              <a:t> </a:t>
            </a:r>
            <a:r>
              <a:rPr lang="en-US" sz="1900" err="1"/>
              <a:t>polipropilen</a:t>
            </a:r>
            <a:r>
              <a:rPr lang="en-US" sz="1900"/>
              <a:t> </a:t>
            </a:r>
            <a:r>
              <a:rPr lang="en-US" sz="1900" err="1"/>
              <a:t>levha</a:t>
            </a:r>
            <a:r>
              <a:rPr lang="en-US" sz="1900"/>
              <a:t> (3,3mm </a:t>
            </a:r>
            <a:r>
              <a:rPr lang="en-US" sz="1900" err="1"/>
              <a:t>ve</a:t>
            </a:r>
            <a:r>
              <a:rPr lang="en-US" sz="1900"/>
              <a:t> 4mm): Kutu </a:t>
            </a:r>
            <a:r>
              <a:rPr lang="en-US" sz="1900" err="1"/>
              <a:t>yapımında</a:t>
            </a:r>
            <a:r>
              <a:rPr lang="en-US" sz="1900"/>
              <a:t> </a:t>
            </a:r>
            <a:r>
              <a:rPr lang="en-US" sz="1900" err="1"/>
              <a:t>kullanılır</a:t>
            </a:r>
            <a:r>
              <a:rPr lang="en-US" sz="1900"/>
              <a:t>.</a:t>
            </a:r>
            <a:endParaRPr lang="tr-TR" sz="1900"/>
          </a:p>
          <a:p>
            <a:endParaRPr lang="tr-TR" sz="1900"/>
          </a:p>
          <a:p>
            <a:r>
              <a:rPr lang="en-US" sz="1900" err="1"/>
              <a:t>Polietilen</a:t>
            </a:r>
            <a:r>
              <a:rPr lang="en-US" sz="1900"/>
              <a:t> </a:t>
            </a:r>
            <a:r>
              <a:rPr lang="en-US" sz="1900" err="1"/>
              <a:t>köpük</a:t>
            </a:r>
            <a:r>
              <a:rPr lang="en-US" sz="1900"/>
              <a:t> </a:t>
            </a:r>
            <a:r>
              <a:rPr lang="en-US" sz="1900" err="1"/>
              <a:t>plakalar</a:t>
            </a:r>
            <a:r>
              <a:rPr lang="en-US" sz="1900"/>
              <a:t> (2.5cm, 5cm </a:t>
            </a:r>
            <a:r>
              <a:rPr lang="en-US" sz="1900" err="1"/>
              <a:t>ve</a:t>
            </a:r>
            <a:r>
              <a:rPr lang="en-US" sz="1900"/>
              <a:t> 10 cm </a:t>
            </a:r>
            <a:r>
              <a:rPr lang="en-US" sz="1900" err="1"/>
              <a:t>kalınlığında</a:t>
            </a:r>
            <a:r>
              <a:rPr lang="en-US" sz="1900"/>
              <a:t>): </a:t>
            </a:r>
            <a:r>
              <a:rPr lang="en-US" sz="1900" err="1"/>
              <a:t>Ethafoam</a:t>
            </a:r>
            <a:r>
              <a:rPr lang="en-US" sz="1900"/>
              <a:t> </a:t>
            </a:r>
            <a:r>
              <a:rPr lang="en-US" sz="1900" err="1"/>
              <a:t>markası</a:t>
            </a:r>
            <a:r>
              <a:rPr lang="en-US" sz="1900"/>
              <a:t> </a:t>
            </a:r>
            <a:r>
              <a:rPr lang="en-US" sz="1900" err="1"/>
              <a:t>ile</a:t>
            </a:r>
            <a:r>
              <a:rPr lang="en-US" sz="1900"/>
              <a:t> </a:t>
            </a:r>
            <a:r>
              <a:rPr lang="en-US" sz="1900" err="1"/>
              <a:t>piyasada</a:t>
            </a:r>
            <a:r>
              <a:rPr lang="en-US" sz="1900"/>
              <a:t> </a:t>
            </a:r>
            <a:r>
              <a:rPr lang="en-US" sz="1900" err="1"/>
              <a:t>bulunan</a:t>
            </a:r>
            <a:r>
              <a:rPr lang="en-US" sz="1900"/>
              <a:t> </a:t>
            </a:r>
            <a:r>
              <a:rPr lang="en-US" sz="1900" err="1"/>
              <a:t>polietilen</a:t>
            </a:r>
            <a:r>
              <a:rPr lang="en-US" sz="1900"/>
              <a:t> </a:t>
            </a:r>
            <a:r>
              <a:rPr lang="en-US" sz="1900" err="1"/>
              <a:t>köpük</a:t>
            </a:r>
            <a:r>
              <a:rPr lang="en-US" sz="1900"/>
              <a:t> </a:t>
            </a:r>
            <a:r>
              <a:rPr lang="en-US" sz="1900" err="1"/>
              <a:t>levhalar</a:t>
            </a:r>
            <a:r>
              <a:rPr lang="en-US" sz="1900"/>
              <a:t> </a:t>
            </a:r>
            <a:r>
              <a:rPr lang="en-US" sz="1900" err="1"/>
              <a:t>kullanım</a:t>
            </a:r>
            <a:r>
              <a:rPr lang="en-US" sz="1900"/>
              <a:t> </a:t>
            </a:r>
            <a:r>
              <a:rPr lang="en-US" sz="1900" err="1"/>
              <a:t>amacına</a:t>
            </a:r>
            <a:r>
              <a:rPr lang="en-US" sz="1900"/>
              <a:t> </a:t>
            </a:r>
            <a:r>
              <a:rPr lang="en-US" sz="1900" err="1"/>
              <a:t>göre</a:t>
            </a:r>
            <a:r>
              <a:rPr lang="en-US" sz="1900"/>
              <a:t> </a:t>
            </a:r>
            <a:r>
              <a:rPr lang="en-US" sz="1900" err="1"/>
              <a:t>farklı</a:t>
            </a:r>
            <a:r>
              <a:rPr lang="en-US" sz="1900"/>
              <a:t> </a:t>
            </a:r>
            <a:r>
              <a:rPr lang="en-US" sz="1900" err="1"/>
              <a:t>kalınlıklarda</a:t>
            </a:r>
            <a:r>
              <a:rPr lang="en-US" sz="1900"/>
              <a:t> </a:t>
            </a:r>
            <a:r>
              <a:rPr lang="en-US" sz="1900" err="1"/>
              <a:t>temin</a:t>
            </a:r>
            <a:r>
              <a:rPr lang="en-US" sz="1900"/>
              <a:t> </a:t>
            </a:r>
            <a:r>
              <a:rPr lang="en-US" sz="1900" err="1"/>
              <a:t>edilebilmektedir</a:t>
            </a:r>
            <a:r>
              <a:rPr lang="en-US" sz="1900"/>
              <a:t>. </a:t>
            </a:r>
            <a:r>
              <a:rPr lang="en-US" sz="1900" err="1"/>
              <a:t>Genellikle</a:t>
            </a:r>
            <a:r>
              <a:rPr lang="en-US" sz="1900"/>
              <a:t> </a:t>
            </a:r>
            <a:r>
              <a:rPr lang="en-US" sz="1900" err="1"/>
              <a:t>beyaz</a:t>
            </a:r>
            <a:r>
              <a:rPr lang="en-US" sz="1900"/>
              <a:t> </a:t>
            </a:r>
            <a:r>
              <a:rPr lang="en-US" sz="1900" err="1"/>
              <a:t>ve</a:t>
            </a:r>
            <a:r>
              <a:rPr lang="en-US" sz="1900"/>
              <a:t> </a:t>
            </a:r>
            <a:r>
              <a:rPr lang="en-US" sz="1900" err="1"/>
              <a:t>koyu</a:t>
            </a:r>
            <a:r>
              <a:rPr lang="en-US" sz="1900"/>
              <a:t> </a:t>
            </a:r>
            <a:r>
              <a:rPr lang="en-US" sz="1900" err="1"/>
              <a:t>gri</a:t>
            </a:r>
            <a:r>
              <a:rPr lang="en-US" sz="1900"/>
              <a:t> </a:t>
            </a:r>
            <a:r>
              <a:rPr lang="en-US" sz="1900" err="1"/>
              <a:t>renklerdedir</a:t>
            </a:r>
            <a:r>
              <a:rPr lang="en-US" sz="1900"/>
              <a:t>. </a:t>
            </a:r>
            <a:r>
              <a:rPr lang="en-US" sz="1900" err="1"/>
              <a:t>Maket</a:t>
            </a:r>
            <a:r>
              <a:rPr lang="en-US" sz="1900"/>
              <a:t> </a:t>
            </a:r>
            <a:r>
              <a:rPr lang="en-US" sz="1900" err="1"/>
              <a:t>bıçağı</a:t>
            </a:r>
            <a:r>
              <a:rPr lang="en-US" sz="1900"/>
              <a:t>, </a:t>
            </a:r>
            <a:r>
              <a:rPr lang="en-US" sz="1900" err="1"/>
              <a:t>bistüri</a:t>
            </a:r>
            <a:r>
              <a:rPr lang="en-US" sz="1900"/>
              <a:t> </a:t>
            </a:r>
            <a:r>
              <a:rPr lang="en-US" sz="1900" err="1"/>
              <a:t>gibi</a:t>
            </a:r>
            <a:r>
              <a:rPr lang="en-US" sz="1900"/>
              <a:t> </a:t>
            </a:r>
            <a:r>
              <a:rPr lang="en-US" sz="1900" err="1"/>
              <a:t>kesici</a:t>
            </a:r>
            <a:r>
              <a:rPr lang="en-US" sz="1900"/>
              <a:t> </a:t>
            </a:r>
            <a:r>
              <a:rPr lang="en-US" sz="1900" err="1"/>
              <a:t>aletlerde</a:t>
            </a:r>
            <a:r>
              <a:rPr lang="en-US" sz="1900"/>
              <a:t> </a:t>
            </a:r>
            <a:r>
              <a:rPr lang="en-US" sz="1900" err="1"/>
              <a:t>istenen</a:t>
            </a:r>
            <a:r>
              <a:rPr lang="en-US" sz="1900"/>
              <a:t> </a:t>
            </a:r>
            <a:r>
              <a:rPr lang="en-US" sz="1900" err="1"/>
              <a:t>ölçülerde</a:t>
            </a:r>
            <a:r>
              <a:rPr lang="en-US" sz="1900"/>
              <a:t> </a:t>
            </a:r>
            <a:r>
              <a:rPr lang="en-US" sz="1900" err="1"/>
              <a:t>kesilebilir</a:t>
            </a:r>
            <a:r>
              <a:rPr lang="en-US" sz="1900"/>
              <a:t>. </a:t>
            </a:r>
            <a:r>
              <a:rPr lang="en-US" sz="1900" err="1"/>
              <a:t>Farklı</a:t>
            </a:r>
            <a:r>
              <a:rPr lang="en-US" sz="1900"/>
              <a:t> </a:t>
            </a:r>
            <a:r>
              <a:rPr lang="en-US" sz="1900" err="1"/>
              <a:t>amaçlarla</a:t>
            </a:r>
            <a:r>
              <a:rPr lang="en-US" sz="1900"/>
              <a:t> </a:t>
            </a:r>
            <a:r>
              <a:rPr lang="en-US" sz="1900" err="1"/>
              <a:t>kullanılabilir</a:t>
            </a:r>
            <a:r>
              <a:rPr lang="en-US" sz="1900"/>
              <a:t>. </a:t>
            </a:r>
            <a:r>
              <a:rPr lang="en-US" sz="1900" err="1"/>
              <a:t>Destek</a:t>
            </a:r>
            <a:r>
              <a:rPr lang="en-US" sz="1900"/>
              <a:t> </a:t>
            </a:r>
            <a:r>
              <a:rPr lang="en-US" sz="1900" err="1"/>
              <a:t>malzemesi</a:t>
            </a:r>
            <a:r>
              <a:rPr lang="en-US" sz="1900"/>
              <a:t> </a:t>
            </a:r>
            <a:r>
              <a:rPr lang="en-US" sz="1900" err="1"/>
              <a:t>olarak</a:t>
            </a:r>
            <a:r>
              <a:rPr lang="en-US" sz="1900"/>
              <a:t>, </a:t>
            </a:r>
            <a:r>
              <a:rPr lang="en-US" sz="1900" err="1"/>
              <a:t>eser</a:t>
            </a:r>
            <a:r>
              <a:rPr lang="en-US" sz="1900"/>
              <a:t> </a:t>
            </a:r>
            <a:r>
              <a:rPr lang="en-US" sz="1900" err="1"/>
              <a:t>sarılı</a:t>
            </a:r>
            <a:r>
              <a:rPr lang="en-US" sz="1900"/>
              <a:t> </a:t>
            </a:r>
            <a:r>
              <a:rPr lang="en-US" sz="1900" err="1"/>
              <a:t>ruloların</a:t>
            </a:r>
            <a:r>
              <a:rPr lang="en-US" sz="1900"/>
              <a:t> </a:t>
            </a:r>
            <a:r>
              <a:rPr lang="en-US" sz="1900" err="1"/>
              <a:t>zemine</a:t>
            </a:r>
            <a:r>
              <a:rPr lang="en-US" sz="1900"/>
              <a:t> </a:t>
            </a:r>
            <a:r>
              <a:rPr lang="en-US" sz="1900" err="1"/>
              <a:t>temasını</a:t>
            </a:r>
            <a:r>
              <a:rPr lang="en-US" sz="1900"/>
              <a:t> </a:t>
            </a:r>
            <a:r>
              <a:rPr lang="en-US" sz="1900" err="1"/>
              <a:t>kesip</a:t>
            </a:r>
            <a:r>
              <a:rPr lang="en-US" sz="1900"/>
              <a:t>, </a:t>
            </a:r>
            <a:r>
              <a:rPr lang="en-US" sz="1900" err="1"/>
              <a:t>yükseltmek</a:t>
            </a:r>
            <a:r>
              <a:rPr lang="en-US" sz="1900"/>
              <a:t> </a:t>
            </a:r>
            <a:r>
              <a:rPr lang="en-US" sz="1900" err="1"/>
              <a:t>için</a:t>
            </a:r>
            <a:r>
              <a:rPr lang="en-US" sz="1900"/>
              <a:t>, </a:t>
            </a:r>
            <a:r>
              <a:rPr lang="en-US" sz="1900" err="1"/>
              <a:t>depolamada</a:t>
            </a:r>
            <a:r>
              <a:rPr lang="en-US" sz="1900"/>
              <a:t> </a:t>
            </a:r>
            <a:r>
              <a:rPr lang="en-US" sz="1900" err="1"/>
              <a:t>yükseltiler</a:t>
            </a:r>
            <a:r>
              <a:rPr lang="en-US" sz="1900"/>
              <a:t> </a:t>
            </a:r>
            <a:r>
              <a:rPr lang="en-US" sz="1900" err="1"/>
              <a:t>oluşturmak</a:t>
            </a:r>
            <a:r>
              <a:rPr lang="en-US" sz="1900"/>
              <a:t> </a:t>
            </a:r>
            <a:r>
              <a:rPr lang="en-US" sz="1900" err="1"/>
              <a:t>için</a:t>
            </a:r>
            <a:r>
              <a:rPr lang="en-US" sz="1900"/>
              <a:t>, </a:t>
            </a:r>
            <a:r>
              <a:rPr lang="en-US" sz="1900" err="1"/>
              <a:t>kutu</a:t>
            </a:r>
            <a:r>
              <a:rPr lang="en-US" sz="1900"/>
              <a:t> </a:t>
            </a:r>
            <a:r>
              <a:rPr lang="en-US" sz="1900" err="1"/>
              <a:t>içlerinde</a:t>
            </a:r>
            <a:r>
              <a:rPr lang="en-US" sz="1900"/>
              <a:t> </a:t>
            </a:r>
            <a:r>
              <a:rPr lang="en-US" sz="1900" err="1"/>
              <a:t>savrulmayı</a:t>
            </a:r>
            <a:r>
              <a:rPr lang="en-US" sz="1900"/>
              <a:t> </a:t>
            </a:r>
            <a:r>
              <a:rPr lang="en-US" sz="1900" err="1"/>
              <a:t>ve</a:t>
            </a:r>
            <a:r>
              <a:rPr lang="en-US" sz="1900"/>
              <a:t> </a:t>
            </a:r>
            <a:r>
              <a:rPr lang="en-US" sz="1900" err="1"/>
              <a:t>hareketi</a:t>
            </a:r>
            <a:r>
              <a:rPr lang="en-US" sz="1900"/>
              <a:t> </a:t>
            </a:r>
            <a:r>
              <a:rPr lang="en-US" sz="1900" err="1"/>
              <a:t>azaltmak</a:t>
            </a:r>
            <a:r>
              <a:rPr lang="en-US" sz="1900"/>
              <a:t> </a:t>
            </a:r>
            <a:r>
              <a:rPr lang="en-US" sz="1900" err="1"/>
              <a:t>için</a:t>
            </a:r>
            <a:r>
              <a:rPr lang="en-US" sz="1900"/>
              <a:t> </a:t>
            </a:r>
            <a:r>
              <a:rPr lang="en-US" sz="1900" err="1"/>
              <a:t>kullanılmaktadır</a:t>
            </a:r>
            <a:r>
              <a:rPr lang="en-US" sz="190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0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50297A-8530-47F7-9B00-08E9084F3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F655F52B-A46D-462D-A0BA-B80A627C25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016139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985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C13B-A08B-4E58-B22B-8D8A0E56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D6C9-8E9B-4AB8-BEC4-1A77E472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en-US" dirty="0" err="1"/>
              <a:t>Pamuklu</a:t>
            </a:r>
            <a:r>
              <a:rPr lang="en-US" dirty="0"/>
              <a:t> </a:t>
            </a:r>
            <a:r>
              <a:rPr lang="en-US" dirty="0" err="1"/>
              <a:t>dimi</a:t>
            </a:r>
            <a:r>
              <a:rPr lang="en-US" dirty="0"/>
              <a:t> </a:t>
            </a:r>
            <a:r>
              <a:rPr lang="en-US" dirty="0" err="1"/>
              <a:t>bantlar</a:t>
            </a:r>
            <a:r>
              <a:rPr lang="en-US" dirty="0"/>
              <a:t>: </a:t>
            </a:r>
            <a:r>
              <a:rPr lang="en-US" dirty="0" err="1"/>
              <a:t>Rulo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saklanan</a:t>
            </a:r>
            <a:r>
              <a:rPr lang="en-US" dirty="0"/>
              <a:t> </a:t>
            </a:r>
            <a:r>
              <a:rPr lang="en-US" dirty="0" err="1"/>
              <a:t>eserlerde</a:t>
            </a:r>
            <a:r>
              <a:rPr lang="en-US" dirty="0"/>
              <a:t> </a:t>
            </a:r>
            <a:r>
              <a:rPr lang="en-US" dirty="0" err="1"/>
              <a:t>ruloların</a:t>
            </a:r>
            <a:r>
              <a:rPr lang="en-US" dirty="0"/>
              <a:t> </a:t>
            </a:r>
            <a:r>
              <a:rPr lang="en-US" dirty="0" err="1"/>
              <a:t>açılmasını</a:t>
            </a:r>
            <a:r>
              <a:rPr lang="en-US" dirty="0"/>
              <a:t> </a:t>
            </a:r>
            <a:r>
              <a:rPr lang="en-US" dirty="0" err="1"/>
              <a:t>engellemek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ruloları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sıkmadan</a:t>
            </a:r>
            <a:r>
              <a:rPr lang="en-US" dirty="0"/>
              <a:t> </a:t>
            </a:r>
            <a:r>
              <a:rPr lang="en-US" dirty="0" err="1"/>
              <a:t>bağlamada</a:t>
            </a:r>
            <a:r>
              <a:rPr lang="en-US" dirty="0"/>
              <a:t>, </a:t>
            </a:r>
            <a:r>
              <a:rPr lang="en-US" dirty="0" err="1"/>
              <a:t>yapıştırıcı</a:t>
            </a:r>
            <a:r>
              <a:rPr lang="en-US" dirty="0"/>
              <a:t> </a:t>
            </a:r>
            <a:r>
              <a:rPr lang="en-US" dirty="0" err="1"/>
              <a:t>kullanmadan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eser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kutularının</a:t>
            </a:r>
            <a:r>
              <a:rPr lang="en-US" dirty="0"/>
              <a:t> </a:t>
            </a:r>
            <a:r>
              <a:rPr lang="en-US" dirty="0" err="1"/>
              <a:t>köşelerinin</a:t>
            </a:r>
            <a:r>
              <a:rPr lang="en-US" dirty="0"/>
              <a:t> </a:t>
            </a:r>
            <a:r>
              <a:rPr lang="en-US" dirty="0" err="1"/>
              <a:t>bağlanmasında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  <a:p>
            <a:r>
              <a:rPr lang="en-US" dirty="0" err="1"/>
              <a:t>Dokunmamış</a:t>
            </a:r>
            <a:r>
              <a:rPr lang="en-US" dirty="0"/>
              <a:t> </a:t>
            </a:r>
            <a:r>
              <a:rPr lang="en-US" dirty="0" err="1"/>
              <a:t>polietilen</a:t>
            </a:r>
            <a:r>
              <a:rPr lang="en-US" dirty="0"/>
              <a:t> (Tyvek) : </a:t>
            </a:r>
            <a:r>
              <a:rPr lang="en-US" dirty="0" err="1"/>
              <a:t>Yıkanabilir</a:t>
            </a:r>
            <a:r>
              <a:rPr lang="en-US" dirty="0"/>
              <a:t>, </a:t>
            </a:r>
            <a:r>
              <a:rPr lang="en-US" dirty="0" err="1"/>
              <a:t>dikilebilir</a:t>
            </a:r>
            <a:r>
              <a:rPr lang="en-US" dirty="0"/>
              <a:t>, </a:t>
            </a:r>
            <a:r>
              <a:rPr lang="en-US" dirty="0" err="1"/>
              <a:t>yumuşak</a:t>
            </a:r>
            <a:r>
              <a:rPr lang="en-US" dirty="0"/>
              <a:t> </a:t>
            </a:r>
            <a:r>
              <a:rPr lang="en-US" dirty="0" err="1"/>
              <a:t>dokulu</a:t>
            </a:r>
            <a:r>
              <a:rPr lang="en-US" dirty="0"/>
              <a:t>, </a:t>
            </a:r>
            <a:r>
              <a:rPr lang="en-US" dirty="0" err="1"/>
              <a:t>beyaz</a:t>
            </a:r>
            <a:r>
              <a:rPr lang="en-US" dirty="0"/>
              <a:t>, </a:t>
            </a:r>
            <a:r>
              <a:rPr lang="en-US" dirty="0" err="1"/>
              <a:t>kumaşa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dokuma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polietilen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üründür</a:t>
            </a:r>
            <a:r>
              <a:rPr lang="en-US" dirty="0"/>
              <a:t>. </a:t>
            </a:r>
            <a:r>
              <a:rPr lang="en-US" dirty="0" err="1"/>
              <a:t>Ethafoamdan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eser</a:t>
            </a:r>
            <a:r>
              <a:rPr lang="en-US" dirty="0"/>
              <a:t> </a:t>
            </a:r>
            <a:r>
              <a:rPr lang="en-US" dirty="0" err="1"/>
              <a:t>desteklerinde</a:t>
            </a:r>
            <a:r>
              <a:rPr lang="en-US" dirty="0"/>
              <a:t> </a:t>
            </a:r>
            <a:r>
              <a:rPr lang="en-US" dirty="0" err="1"/>
              <a:t>eserle</a:t>
            </a:r>
            <a:r>
              <a:rPr lang="en-US" dirty="0"/>
              <a:t> </a:t>
            </a:r>
            <a:r>
              <a:rPr lang="en-US" dirty="0" err="1"/>
              <a:t>ethafoam</a:t>
            </a:r>
            <a:r>
              <a:rPr lang="en-US" dirty="0"/>
              <a:t> </a:t>
            </a:r>
            <a:r>
              <a:rPr lang="en-US" dirty="0" err="1"/>
              <a:t>arasına</a:t>
            </a:r>
            <a:r>
              <a:rPr lang="en-US" dirty="0"/>
              <a:t> </a:t>
            </a:r>
            <a:r>
              <a:rPr lang="en-US" dirty="0" err="1"/>
              <a:t>tyvek</a:t>
            </a:r>
            <a:r>
              <a:rPr lang="en-US" dirty="0"/>
              <a:t> </a:t>
            </a:r>
            <a:r>
              <a:rPr lang="en-US" dirty="0" err="1"/>
              <a:t>parçalar</a:t>
            </a:r>
            <a:r>
              <a:rPr lang="en-US" dirty="0"/>
              <a:t> </a:t>
            </a:r>
            <a:r>
              <a:rPr lang="en-US" dirty="0" err="1"/>
              <a:t>kesilerek</a:t>
            </a:r>
            <a:r>
              <a:rPr lang="en-US" dirty="0"/>
              <a:t> </a:t>
            </a:r>
            <a:r>
              <a:rPr lang="en-US" dirty="0" err="1"/>
              <a:t>konulabilir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asılarak</a:t>
            </a:r>
            <a:r>
              <a:rPr lang="en-US" dirty="0"/>
              <a:t> </a:t>
            </a:r>
            <a:r>
              <a:rPr lang="en-US" dirty="0" err="1"/>
              <a:t>depolanacak</a:t>
            </a:r>
            <a:r>
              <a:rPr lang="en-US" dirty="0"/>
              <a:t> </a:t>
            </a:r>
            <a:r>
              <a:rPr lang="en-US" dirty="0" err="1"/>
              <a:t>eserlerin</a:t>
            </a:r>
            <a:r>
              <a:rPr lang="en-US" dirty="0"/>
              <a:t> </a:t>
            </a:r>
            <a:r>
              <a:rPr lang="en-US" dirty="0" err="1"/>
              <a:t>tozdan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etkilerden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kılıf</a:t>
            </a:r>
            <a:r>
              <a:rPr lang="en-US" dirty="0"/>
              <a:t> </a:t>
            </a:r>
            <a:r>
              <a:rPr lang="en-US" dirty="0" err="1"/>
              <a:t>dikiminde</a:t>
            </a:r>
            <a:r>
              <a:rPr lang="en-US" dirty="0"/>
              <a:t> </a:t>
            </a:r>
            <a:r>
              <a:rPr lang="en-US" dirty="0" err="1"/>
              <a:t>kullanılabilir</a:t>
            </a:r>
            <a:r>
              <a:rPr lang="en-US" dirty="0"/>
              <a:t>. </a:t>
            </a:r>
            <a:r>
              <a:rPr lang="en-US" dirty="0" err="1"/>
              <a:t>Rulo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,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gramajlarda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68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2FC92-89F9-40A7-B709-D7CA5BA5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E0CD0-FDEA-4A67-B71F-70A6CE03F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Sancaklı</a:t>
            </a:r>
            <a:r>
              <a:rPr lang="en-US" dirty="0"/>
              <a:t> Seda, (2016) “</a:t>
            </a:r>
            <a:r>
              <a:rPr lang="en-US" dirty="0" err="1"/>
              <a:t>Tekstil</a:t>
            </a:r>
            <a:r>
              <a:rPr lang="en-US" dirty="0"/>
              <a:t> </a:t>
            </a:r>
            <a:r>
              <a:rPr lang="en-US" dirty="0" err="1"/>
              <a:t>Eserlerde</a:t>
            </a:r>
            <a:r>
              <a:rPr lang="en-US" dirty="0"/>
              <a:t> </a:t>
            </a:r>
            <a:r>
              <a:rPr lang="en-US" dirty="0" err="1"/>
              <a:t>Depolama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Önleyici</a:t>
            </a:r>
            <a:r>
              <a:rPr lang="en-US" dirty="0"/>
              <a:t> </a:t>
            </a:r>
            <a:r>
              <a:rPr lang="en-US" dirty="0" err="1"/>
              <a:t>Konservasyon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” 25. </a:t>
            </a:r>
            <a:r>
              <a:rPr lang="en-US" dirty="0" err="1"/>
              <a:t>Müze</a:t>
            </a:r>
            <a:r>
              <a:rPr lang="en-US" dirty="0"/>
              <a:t> </a:t>
            </a:r>
            <a:r>
              <a:rPr lang="en-US" dirty="0" err="1"/>
              <a:t>Kurtarma</a:t>
            </a:r>
            <a:r>
              <a:rPr lang="en-US" dirty="0"/>
              <a:t> </a:t>
            </a:r>
            <a:r>
              <a:rPr lang="en-US" dirty="0" err="1"/>
              <a:t>Kazıları</a:t>
            </a:r>
            <a:r>
              <a:rPr lang="en-US" dirty="0"/>
              <a:t> </a:t>
            </a:r>
            <a:r>
              <a:rPr lang="en-US" dirty="0" err="1"/>
              <a:t>Sempozyumu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II.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Müzecilik</a:t>
            </a:r>
            <a:r>
              <a:rPr lang="en-US" dirty="0"/>
              <a:t> </a:t>
            </a:r>
            <a:r>
              <a:rPr lang="en-US" dirty="0" err="1"/>
              <a:t>Çalıştayı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Varlıkları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Müzeler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Yayınları</a:t>
            </a:r>
            <a:r>
              <a:rPr lang="en-US" dirty="0"/>
              <a:t> (s:343-354)</a:t>
            </a:r>
          </a:p>
          <a:p>
            <a:r>
              <a:rPr lang="en-US" dirty="0" err="1"/>
              <a:t>Tepeyurt</a:t>
            </a:r>
            <a:r>
              <a:rPr lang="en-US" dirty="0"/>
              <a:t>, M</a:t>
            </a:r>
            <a:r>
              <a:rPr lang="tr-TR" dirty="0"/>
              <a:t>e</a:t>
            </a:r>
            <a:r>
              <a:rPr lang="en-US" dirty="0" err="1"/>
              <a:t>rev.,A</a:t>
            </a:r>
            <a:r>
              <a:rPr lang="en-US" dirty="0"/>
              <a:t>. (2019). </a:t>
            </a:r>
            <a:r>
              <a:rPr lang="en-US" dirty="0" err="1"/>
              <a:t>Tarihi</a:t>
            </a:r>
            <a:r>
              <a:rPr lang="en-US" dirty="0"/>
              <a:t> </a:t>
            </a:r>
            <a:r>
              <a:rPr lang="en-US" dirty="0" err="1"/>
              <a:t>tekstillerde</a:t>
            </a:r>
            <a:r>
              <a:rPr lang="en-US" dirty="0"/>
              <a:t> </a:t>
            </a:r>
            <a:r>
              <a:rPr lang="en-US" dirty="0" err="1"/>
              <a:t>bozulma</a:t>
            </a:r>
            <a:r>
              <a:rPr lang="en-US" dirty="0"/>
              <a:t> </a:t>
            </a:r>
            <a:r>
              <a:rPr lang="en-US" dirty="0" err="1"/>
              <a:t>nedenleri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restorasyon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yapilmasi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. </a:t>
            </a:r>
            <a:r>
              <a:rPr lang="en-US" dirty="0" err="1"/>
              <a:t>Fatih</a:t>
            </a:r>
            <a:r>
              <a:rPr lang="en-US" dirty="0"/>
              <a:t> Sultan Mehmet </a:t>
            </a:r>
            <a:r>
              <a:rPr lang="en-US" dirty="0" err="1"/>
              <a:t>Vakıf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lisansüstü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Enstitüsü</a:t>
            </a:r>
            <a:r>
              <a:rPr lang="en-US" dirty="0"/>
              <a:t> </a:t>
            </a:r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Sanatları</a:t>
            </a:r>
            <a:r>
              <a:rPr lang="en-US" dirty="0"/>
              <a:t> </a:t>
            </a:r>
            <a:r>
              <a:rPr lang="en-US" dirty="0" err="1"/>
              <a:t>Anasanat</a:t>
            </a:r>
            <a:r>
              <a:rPr lang="en-US" dirty="0"/>
              <a:t> </a:t>
            </a:r>
            <a:r>
              <a:rPr lang="en-US" dirty="0" err="1"/>
              <a:t>Dalı</a:t>
            </a:r>
            <a:r>
              <a:rPr lang="en-US" dirty="0"/>
              <a:t>.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Lisans</a:t>
            </a:r>
            <a:r>
              <a:rPr lang="en-US" dirty="0"/>
              <a:t> </a:t>
            </a:r>
            <a:r>
              <a:rPr lang="en-US" dirty="0" err="1"/>
              <a:t>Tezi</a:t>
            </a:r>
            <a:r>
              <a:rPr lang="en-US" dirty="0"/>
              <a:t>. </a:t>
            </a:r>
          </a:p>
          <a:p>
            <a:r>
              <a:rPr lang="en-US" dirty="0" err="1"/>
              <a:t>Şen</a:t>
            </a:r>
            <a:r>
              <a:rPr lang="en-US" dirty="0"/>
              <a:t> </a:t>
            </a:r>
            <a:r>
              <a:rPr lang="en-US" dirty="0" err="1"/>
              <a:t>Füsun</a:t>
            </a:r>
            <a:r>
              <a:rPr lang="en-US" dirty="0"/>
              <a:t>, (2019), </a:t>
            </a:r>
            <a:r>
              <a:rPr lang="en-US" dirty="0" err="1"/>
              <a:t>Sanat</a:t>
            </a:r>
            <a:r>
              <a:rPr lang="en-US" dirty="0"/>
              <a:t> </a:t>
            </a:r>
            <a:r>
              <a:rPr lang="en-US" dirty="0" err="1"/>
              <a:t>Müzelerinde</a:t>
            </a:r>
            <a:r>
              <a:rPr lang="en-US" dirty="0"/>
              <a:t>, Depo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Sergileme</a:t>
            </a:r>
            <a:r>
              <a:rPr lang="en-US" dirty="0"/>
              <a:t> </a:t>
            </a:r>
            <a:r>
              <a:rPr lang="en-US" dirty="0" err="1"/>
              <a:t>Alanlarındaki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, İstanbul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Bilimler</a:t>
            </a:r>
            <a:r>
              <a:rPr lang="en-US" dirty="0"/>
              <a:t> </a:t>
            </a:r>
            <a:r>
              <a:rPr lang="en-US" dirty="0" err="1"/>
              <a:t>Enstitüsü</a:t>
            </a:r>
            <a:r>
              <a:rPr lang="en-US" dirty="0"/>
              <a:t> </a:t>
            </a:r>
            <a:r>
              <a:rPr lang="en-US" dirty="0" err="1"/>
              <a:t>Müze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Anabilim</a:t>
            </a:r>
            <a:r>
              <a:rPr lang="en-US" dirty="0"/>
              <a:t> </a:t>
            </a:r>
            <a:r>
              <a:rPr lang="en-US" dirty="0" err="1"/>
              <a:t>Dalı</a:t>
            </a:r>
            <a:r>
              <a:rPr lang="en-US" dirty="0"/>
              <a:t> </a:t>
            </a:r>
            <a:r>
              <a:rPr lang="en-US" dirty="0" err="1"/>
              <a:t>Tezi.İstanbul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5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2CD98-9751-48BC-8991-4B3EBCDA5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369" y="1266825"/>
            <a:ext cx="7006998" cy="4101909"/>
          </a:xfrm>
        </p:spPr>
        <p:txBody>
          <a:bodyPr anchor="b">
            <a:normAutofit fontScale="92500" lnSpcReduction="20000"/>
          </a:bodyPr>
          <a:lstStyle/>
          <a:p>
            <a:r>
              <a:rPr lang="tr-TR" sz="2000" dirty="0">
                <a:solidFill>
                  <a:srgbClr val="FFFFFF"/>
                </a:solidFill>
              </a:rPr>
              <a:t>Belgeleme</a:t>
            </a:r>
          </a:p>
          <a:p>
            <a:r>
              <a:rPr lang="en-US" sz="2000" dirty="0">
                <a:solidFill>
                  <a:srgbClr val="FFFFFF"/>
                </a:solidFill>
              </a:rPr>
              <a:t>Bir </a:t>
            </a:r>
            <a:r>
              <a:rPr lang="en-US" sz="2000" dirty="0" err="1">
                <a:solidFill>
                  <a:srgbClr val="FFFFFF"/>
                </a:solidFill>
              </a:rPr>
              <a:t>kültür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varlığının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mevcut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durumunun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değişik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ölçek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özelliklerde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çizimler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fotoğraflarla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saptanması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belgeleme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olarak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tanımlanmaktadır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  <a:endParaRPr lang="tr-TR" sz="2000" dirty="0">
              <a:solidFill>
                <a:srgbClr val="FFFFFF"/>
              </a:solidFill>
            </a:endParaRPr>
          </a:p>
          <a:p>
            <a:endParaRPr lang="tr-TR" sz="2000" dirty="0">
              <a:solidFill>
                <a:srgbClr val="FFFFFF"/>
              </a:solidFill>
            </a:endParaRPr>
          </a:p>
          <a:p>
            <a:r>
              <a:rPr lang="tr-TR" sz="2000" dirty="0">
                <a:solidFill>
                  <a:srgbClr val="FFFFFF"/>
                </a:solidFill>
              </a:rPr>
              <a:t>Fotoğraf yoluyla belgeleme</a:t>
            </a:r>
          </a:p>
          <a:p>
            <a:r>
              <a:rPr lang="tr-TR" sz="2000" dirty="0">
                <a:solidFill>
                  <a:srgbClr val="FFFFFF"/>
                </a:solidFill>
              </a:rPr>
              <a:t>Kilim, cicim, sumak ve zili dokuma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gibi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düzgün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kenarları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olan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bir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eserse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tr-TR" sz="2000" dirty="0">
                <a:solidFill>
                  <a:srgbClr val="FFFFFF"/>
                </a:solidFill>
              </a:rPr>
              <a:t>dokumanın </a:t>
            </a:r>
            <a:r>
              <a:rPr lang="en-US" sz="2000" dirty="0" err="1">
                <a:solidFill>
                  <a:srgbClr val="FFFFFF"/>
                </a:solidFill>
              </a:rPr>
              <a:t>dış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kenarları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ile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paralel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olarak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fotoğraf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karesine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yerleştirilmelidir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objenin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çevresinde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eşit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boşluklar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tr-TR" sz="2000" dirty="0">
                <a:solidFill>
                  <a:srgbClr val="FFFFFF"/>
                </a:solidFill>
              </a:rPr>
              <a:t>bırakılmalıdır. </a:t>
            </a:r>
            <a:r>
              <a:rPr lang="en-US" sz="2000" dirty="0" err="1">
                <a:solidFill>
                  <a:srgbClr val="FFFFFF"/>
                </a:solidFill>
              </a:rPr>
              <a:t>Eserin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ön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yüzüne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arka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yüzüne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işlem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tekrarlanmalıdır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 err="1">
                <a:solidFill>
                  <a:srgbClr val="FFFFFF"/>
                </a:solidFill>
              </a:rPr>
              <a:t>Genel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olarak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eser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ön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arka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yüzünden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fotoğraflandıktan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sonra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detay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fotoğrafları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çekilmelidir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  <a:endParaRPr lang="tr-TR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Detay </a:t>
            </a:r>
            <a:r>
              <a:rPr lang="en-US" sz="2000" dirty="0" err="1">
                <a:solidFill>
                  <a:srgbClr val="FFFFFF"/>
                </a:solidFill>
              </a:rPr>
              <a:t>fotoğraflarında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eserin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bozulmalarının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yakından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daha</a:t>
            </a:r>
            <a:r>
              <a:rPr lang="en-US" sz="2000" dirty="0">
                <a:solidFill>
                  <a:srgbClr val="FFFFFF"/>
                </a:solidFill>
              </a:rPr>
              <a:t> net </a:t>
            </a:r>
            <a:r>
              <a:rPr lang="en-US" sz="2000" dirty="0" err="1">
                <a:solidFill>
                  <a:srgbClr val="FFFFFF"/>
                </a:solidFill>
              </a:rPr>
              <a:t>görüntüleri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tespit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edilmeli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belgeleme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yapılmalıdır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21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74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F54F78-65ED-4404-AB9A-A50B60ED3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900"/>
              <a:t>Teknik </a:t>
            </a:r>
            <a:r>
              <a:rPr lang="en-US" sz="1900" err="1"/>
              <a:t>Çizim</a:t>
            </a:r>
            <a:endParaRPr lang="tr-TR" sz="1900"/>
          </a:p>
          <a:p>
            <a:pPr marL="0" indent="0">
              <a:buNone/>
            </a:pPr>
            <a:r>
              <a:rPr lang="en-US" sz="1900" err="1"/>
              <a:t>Eserin</a:t>
            </a:r>
            <a:r>
              <a:rPr lang="en-US" sz="1900"/>
              <a:t> </a:t>
            </a:r>
            <a:r>
              <a:rPr lang="en-US" sz="1900" err="1"/>
              <a:t>restorasyonuna</a:t>
            </a:r>
            <a:r>
              <a:rPr lang="en-US" sz="1900"/>
              <a:t> </a:t>
            </a:r>
            <a:r>
              <a:rPr lang="en-US" sz="1900" err="1"/>
              <a:t>başlamadan</a:t>
            </a:r>
            <a:r>
              <a:rPr lang="en-US" sz="1900"/>
              <a:t> </a:t>
            </a:r>
            <a:r>
              <a:rPr lang="en-US" sz="1900" err="1"/>
              <a:t>önce</a:t>
            </a:r>
            <a:r>
              <a:rPr lang="en-US" sz="1900"/>
              <a:t> </a:t>
            </a:r>
            <a:r>
              <a:rPr lang="en-US" sz="1900" err="1"/>
              <a:t>belgelemenin</a:t>
            </a:r>
            <a:r>
              <a:rPr lang="en-US" sz="1900"/>
              <a:t> </a:t>
            </a:r>
            <a:r>
              <a:rPr lang="en-US" sz="1900" err="1"/>
              <a:t>en</a:t>
            </a:r>
            <a:r>
              <a:rPr lang="en-US" sz="1900"/>
              <a:t> </a:t>
            </a:r>
            <a:r>
              <a:rPr lang="en-US" sz="1900" err="1"/>
              <a:t>önemli</a:t>
            </a:r>
            <a:r>
              <a:rPr lang="en-US" sz="1900"/>
              <a:t> </a:t>
            </a:r>
            <a:r>
              <a:rPr lang="en-US" sz="1900" err="1"/>
              <a:t>basamaklarından</a:t>
            </a:r>
            <a:r>
              <a:rPr lang="en-US" sz="1900"/>
              <a:t> </a:t>
            </a:r>
            <a:r>
              <a:rPr lang="en-US" sz="1900" err="1"/>
              <a:t>biri</a:t>
            </a:r>
            <a:r>
              <a:rPr lang="en-US" sz="1900"/>
              <a:t> </a:t>
            </a:r>
            <a:r>
              <a:rPr lang="en-US" sz="1900" err="1"/>
              <a:t>olan</a:t>
            </a:r>
            <a:r>
              <a:rPr lang="en-US" sz="1900"/>
              <a:t> </a:t>
            </a:r>
            <a:r>
              <a:rPr lang="en-US" sz="1900" err="1"/>
              <a:t>teknik</a:t>
            </a:r>
            <a:r>
              <a:rPr lang="en-US" sz="1900"/>
              <a:t> </a:t>
            </a:r>
            <a:r>
              <a:rPr lang="en-US" sz="1900" err="1"/>
              <a:t>çizim</a:t>
            </a:r>
            <a:r>
              <a:rPr lang="en-US" sz="1900"/>
              <a:t> </a:t>
            </a:r>
            <a:r>
              <a:rPr lang="en-US" sz="1900" err="1"/>
              <a:t>yapılarak</a:t>
            </a:r>
            <a:r>
              <a:rPr lang="en-US" sz="1900"/>
              <a:t> </a:t>
            </a:r>
            <a:r>
              <a:rPr lang="en-US" sz="1900" err="1"/>
              <a:t>eserin</a:t>
            </a:r>
            <a:r>
              <a:rPr lang="en-US" sz="1900"/>
              <a:t> </a:t>
            </a:r>
            <a:r>
              <a:rPr lang="en-US" sz="1900" err="1"/>
              <a:t>mevcut</a:t>
            </a:r>
            <a:r>
              <a:rPr lang="en-US" sz="1900"/>
              <a:t> </a:t>
            </a:r>
            <a:r>
              <a:rPr lang="en-US" sz="1900" err="1"/>
              <a:t>durumu</a:t>
            </a:r>
            <a:r>
              <a:rPr lang="en-US" sz="1900"/>
              <a:t> </a:t>
            </a:r>
            <a:r>
              <a:rPr lang="en-US" sz="1900" err="1"/>
              <a:t>çizim</a:t>
            </a:r>
            <a:r>
              <a:rPr lang="en-US" sz="1900"/>
              <a:t> </a:t>
            </a:r>
            <a:r>
              <a:rPr lang="en-US" sz="1900" err="1"/>
              <a:t>üzerinde</a:t>
            </a:r>
            <a:r>
              <a:rPr lang="en-US" sz="1900"/>
              <a:t> </a:t>
            </a:r>
            <a:r>
              <a:rPr lang="en-US" sz="1900" err="1"/>
              <a:t>gösterilmelidir</a:t>
            </a:r>
            <a:r>
              <a:rPr lang="en-US" sz="1900"/>
              <a:t>. </a:t>
            </a:r>
            <a:r>
              <a:rPr lang="en-US" sz="1900" err="1"/>
              <a:t>Eserin</a:t>
            </a:r>
            <a:r>
              <a:rPr lang="en-US" sz="1900"/>
              <a:t> </a:t>
            </a:r>
            <a:r>
              <a:rPr lang="en-US" sz="1900" err="1"/>
              <a:t>boyutuna</a:t>
            </a:r>
            <a:r>
              <a:rPr lang="en-US" sz="1900"/>
              <a:t> </a:t>
            </a:r>
            <a:r>
              <a:rPr lang="en-US" sz="1900" err="1"/>
              <a:t>göre</a:t>
            </a:r>
            <a:r>
              <a:rPr lang="en-US" sz="1900"/>
              <a:t> 1/1, 1/2 </a:t>
            </a:r>
            <a:r>
              <a:rPr lang="en-US" sz="1900" err="1"/>
              <a:t>ölçekte</a:t>
            </a:r>
            <a:r>
              <a:rPr lang="en-US" sz="1900"/>
              <a:t> </a:t>
            </a:r>
            <a:r>
              <a:rPr lang="en-US" sz="1900" err="1"/>
              <a:t>ya</a:t>
            </a:r>
            <a:r>
              <a:rPr lang="en-US" sz="1900"/>
              <a:t> da 1/4, 1/10, 1/50 </a:t>
            </a:r>
            <a:r>
              <a:rPr lang="en-US" sz="1900" err="1"/>
              <a:t>ölçekte</a:t>
            </a:r>
            <a:r>
              <a:rPr lang="en-US" sz="1900"/>
              <a:t> </a:t>
            </a:r>
            <a:r>
              <a:rPr lang="en-US" sz="1900" err="1"/>
              <a:t>olabilir</a:t>
            </a:r>
            <a:r>
              <a:rPr lang="en-US" sz="1900"/>
              <a:t>. </a:t>
            </a:r>
            <a:r>
              <a:rPr lang="en-US" sz="1900" err="1"/>
              <a:t>Ölçek</a:t>
            </a:r>
            <a:r>
              <a:rPr lang="en-US" sz="1900"/>
              <a:t> </a:t>
            </a:r>
            <a:r>
              <a:rPr lang="en-US" sz="1900" err="1"/>
              <a:t>seçimi</a:t>
            </a:r>
            <a:r>
              <a:rPr lang="en-US" sz="1900"/>
              <a:t>, </a:t>
            </a:r>
            <a:r>
              <a:rPr lang="en-US" sz="1900" err="1"/>
              <a:t>eserin</a:t>
            </a:r>
            <a:r>
              <a:rPr lang="en-US" sz="1900"/>
              <a:t> </a:t>
            </a:r>
            <a:r>
              <a:rPr lang="en-US" sz="1900" err="1"/>
              <a:t>boyutuna</a:t>
            </a:r>
            <a:r>
              <a:rPr lang="en-US" sz="1900"/>
              <a:t> </a:t>
            </a:r>
            <a:r>
              <a:rPr lang="en-US" sz="1900" err="1"/>
              <a:t>ve</a:t>
            </a:r>
            <a:r>
              <a:rPr lang="en-US" sz="1900"/>
              <a:t> </a:t>
            </a:r>
            <a:r>
              <a:rPr lang="en-US" sz="1900" err="1"/>
              <a:t>özelliklerine</a:t>
            </a:r>
            <a:r>
              <a:rPr lang="en-US" sz="1900"/>
              <a:t> </a:t>
            </a:r>
            <a:r>
              <a:rPr lang="en-US" sz="1900" err="1"/>
              <a:t>göre</a:t>
            </a:r>
            <a:r>
              <a:rPr lang="en-US" sz="1900"/>
              <a:t> </a:t>
            </a:r>
            <a:r>
              <a:rPr lang="en-US" sz="1900" err="1"/>
              <a:t>yapılmalıdır</a:t>
            </a:r>
            <a:r>
              <a:rPr lang="en-US" sz="1900"/>
              <a:t>.</a:t>
            </a:r>
            <a:endParaRPr lang="tr-TR" sz="1900"/>
          </a:p>
          <a:p>
            <a:pPr marL="0" indent="0">
              <a:buNone/>
            </a:pPr>
            <a:endParaRPr lang="tr-TR" sz="1900"/>
          </a:p>
          <a:p>
            <a:pPr marL="0" indent="0">
              <a:buNone/>
            </a:pPr>
            <a:r>
              <a:rPr lang="en-US" sz="1900" err="1"/>
              <a:t>Asetat</a:t>
            </a:r>
            <a:r>
              <a:rPr lang="en-US" sz="1900"/>
              <a:t> </a:t>
            </a:r>
            <a:r>
              <a:rPr lang="en-US" sz="1900" err="1"/>
              <a:t>kalemi</a:t>
            </a:r>
            <a:r>
              <a:rPr lang="en-US" sz="1900"/>
              <a:t> </a:t>
            </a:r>
            <a:r>
              <a:rPr lang="en-US" sz="1900" err="1"/>
              <a:t>kullanılarak</a:t>
            </a:r>
            <a:r>
              <a:rPr lang="en-US" sz="1900"/>
              <a:t>, </a:t>
            </a:r>
            <a:r>
              <a:rPr lang="en-US" sz="1900" err="1"/>
              <a:t>tüm</a:t>
            </a:r>
            <a:r>
              <a:rPr lang="en-US" sz="1900"/>
              <a:t> </a:t>
            </a:r>
            <a:r>
              <a:rPr lang="en-US" sz="1900" err="1"/>
              <a:t>detaylar</a:t>
            </a:r>
            <a:r>
              <a:rPr lang="en-US" sz="1900"/>
              <a:t> </a:t>
            </a:r>
            <a:r>
              <a:rPr lang="en-US" sz="1900" err="1"/>
              <a:t>çizime</a:t>
            </a:r>
            <a:r>
              <a:rPr lang="en-US" sz="1900"/>
              <a:t> </a:t>
            </a:r>
            <a:r>
              <a:rPr lang="en-US" sz="1900" err="1"/>
              <a:t>eklenir</a:t>
            </a:r>
            <a:r>
              <a:rPr lang="en-US" sz="1900"/>
              <a:t>. </a:t>
            </a:r>
            <a:r>
              <a:rPr lang="en-US" sz="1900" err="1"/>
              <a:t>Bunlar</a:t>
            </a:r>
            <a:r>
              <a:rPr lang="en-US" sz="1900"/>
              <a:t> </a:t>
            </a:r>
            <a:r>
              <a:rPr lang="en-US" sz="1900" err="1"/>
              <a:t>dikişler</a:t>
            </a:r>
            <a:r>
              <a:rPr lang="en-US" sz="1900"/>
              <a:t>, </a:t>
            </a:r>
            <a:r>
              <a:rPr lang="en-US" sz="1900" err="1"/>
              <a:t>yırtıklar</a:t>
            </a:r>
            <a:r>
              <a:rPr lang="en-US" sz="1900"/>
              <a:t>, </a:t>
            </a:r>
            <a:r>
              <a:rPr lang="en-US" sz="1900" err="1"/>
              <a:t>sökülmeler</a:t>
            </a:r>
            <a:r>
              <a:rPr lang="tr-TR" sz="1900"/>
              <a:t> gibi </a:t>
            </a:r>
            <a:r>
              <a:rPr lang="en-US" sz="1900" err="1"/>
              <a:t>belgelenmesi</a:t>
            </a:r>
            <a:r>
              <a:rPr lang="en-US" sz="1900"/>
              <a:t> </a:t>
            </a:r>
            <a:r>
              <a:rPr lang="en-US" sz="1900" err="1"/>
              <a:t>gerekli</a:t>
            </a:r>
            <a:r>
              <a:rPr lang="en-US" sz="1900"/>
              <a:t> </a:t>
            </a:r>
            <a:r>
              <a:rPr lang="en-US" sz="1900" err="1"/>
              <a:t>detaylar</a:t>
            </a:r>
            <a:r>
              <a:rPr lang="en-US" sz="1900"/>
              <a:t> </a:t>
            </a:r>
            <a:r>
              <a:rPr lang="en-US" sz="1900" err="1"/>
              <a:t>olabilir</a:t>
            </a:r>
            <a:r>
              <a:rPr lang="en-US" sz="1900"/>
              <a:t>. </a:t>
            </a:r>
            <a:r>
              <a:rPr lang="en-US" sz="1900" err="1"/>
              <a:t>Farklı</a:t>
            </a:r>
            <a:r>
              <a:rPr lang="en-US" sz="1900"/>
              <a:t> </a:t>
            </a:r>
            <a:r>
              <a:rPr lang="en-US" sz="1900" err="1"/>
              <a:t>renklerde</a:t>
            </a:r>
            <a:r>
              <a:rPr lang="en-US" sz="1900"/>
              <a:t> </a:t>
            </a:r>
            <a:r>
              <a:rPr lang="en-US" sz="1900" err="1"/>
              <a:t>kalemler</a:t>
            </a:r>
            <a:r>
              <a:rPr lang="en-US" sz="1900"/>
              <a:t> </a:t>
            </a:r>
            <a:r>
              <a:rPr lang="en-US" sz="1900" err="1"/>
              <a:t>kullanılabilir</a:t>
            </a:r>
            <a:r>
              <a:rPr lang="en-US" sz="1900"/>
              <a:t>. </a:t>
            </a:r>
            <a:r>
              <a:rPr lang="en-US" sz="1900" err="1"/>
              <a:t>Örneğin</a:t>
            </a:r>
            <a:r>
              <a:rPr lang="en-US" sz="1900"/>
              <a:t>, </a:t>
            </a:r>
            <a:r>
              <a:rPr lang="en-US" sz="1900" err="1"/>
              <a:t>eserin</a:t>
            </a:r>
            <a:r>
              <a:rPr lang="en-US" sz="1900"/>
              <a:t> </a:t>
            </a:r>
            <a:r>
              <a:rPr lang="en-US" sz="1900" err="1"/>
              <a:t>dış</a:t>
            </a:r>
            <a:r>
              <a:rPr lang="en-US" sz="1900"/>
              <a:t> </a:t>
            </a:r>
            <a:r>
              <a:rPr lang="en-US" sz="1900" err="1"/>
              <a:t>çizgileri</a:t>
            </a:r>
            <a:r>
              <a:rPr lang="en-US" sz="1900"/>
              <a:t> </a:t>
            </a:r>
            <a:r>
              <a:rPr lang="en-US" sz="1900" err="1"/>
              <a:t>siyahla</a:t>
            </a:r>
            <a:r>
              <a:rPr lang="en-US" sz="1900"/>
              <a:t> </a:t>
            </a:r>
            <a:r>
              <a:rPr lang="en-US" sz="1900" err="1"/>
              <a:t>çizilirken</a:t>
            </a:r>
            <a:r>
              <a:rPr lang="en-US" sz="1900"/>
              <a:t>, </a:t>
            </a:r>
            <a:r>
              <a:rPr lang="en-US" sz="1900" err="1"/>
              <a:t>yırtıklar</a:t>
            </a:r>
            <a:r>
              <a:rPr lang="en-US" sz="1900"/>
              <a:t> </a:t>
            </a:r>
            <a:r>
              <a:rPr lang="en-US" sz="1900" err="1"/>
              <a:t>ya</a:t>
            </a:r>
            <a:r>
              <a:rPr lang="en-US" sz="1900"/>
              <a:t> da </a:t>
            </a:r>
            <a:r>
              <a:rPr lang="en-US" sz="1900" err="1"/>
              <a:t>dikişler</a:t>
            </a:r>
            <a:r>
              <a:rPr lang="en-US" sz="1900"/>
              <a:t> </a:t>
            </a:r>
            <a:r>
              <a:rPr lang="en-US" sz="1900" err="1"/>
              <a:t>kırmızı</a:t>
            </a:r>
            <a:r>
              <a:rPr lang="en-US" sz="1900"/>
              <a:t> </a:t>
            </a:r>
            <a:r>
              <a:rPr lang="en-US" sz="1900" err="1"/>
              <a:t>kalem</a:t>
            </a:r>
            <a:r>
              <a:rPr lang="en-US" sz="1900"/>
              <a:t> </a:t>
            </a:r>
            <a:r>
              <a:rPr lang="en-US" sz="1900" err="1"/>
              <a:t>kullanılarak</a:t>
            </a:r>
            <a:r>
              <a:rPr lang="en-US" sz="1900"/>
              <a:t> </a:t>
            </a:r>
            <a:r>
              <a:rPr lang="en-US" sz="1900" err="1"/>
              <a:t>çizilebilir</a:t>
            </a:r>
            <a:r>
              <a:rPr lang="en-US" sz="1900"/>
              <a:t>. </a:t>
            </a:r>
            <a:r>
              <a:rPr lang="en-US" sz="1900" err="1"/>
              <a:t>Renkler</a:t>
            </a:r>
            <a:r>
              <a:rPr lang="en-US" sz="1900"/>
              <a:t>, </a:t>
            </a:r>
            <a:r>
              <a:rPr lang="en-US" sz="1900" err="1"/>
              <a:t>farklı</a:t>
            </a:r>
            <a:r>
              <a:rPr lang="en-US" sz="1900"/>
              <a:t> </a:t>
            </a:r>
            <a:r>
              <a:rPr lang="en-US" sz="1900" err="1"/>
              <a:t>renklerde</a:t>
            </a:r>
            <a:r>
              <a:rPr lang="en-US" sz="1900"/>
              <a:t> </a:t>
            </a:r>
            <a:r>
              <a:rPr lang="en-US" sz="1900" err="1"/>
              <a:t>gösterilmesi</a:t>
            </a:r>
            <a:r>
              <a:rPr lang="en-US" sz="1900"/>
              <a:t> </a:t>
            </a:r>
            <a:r>
              <a:rPr lang="en-US" sz="1900" err="1"/>
              <a:t>gereken</a:t>
            </a:r>
            <a:r>
              <a:rPr lang="en-US" sz="1900"/>
              <a:t> </a:t>
            </a:r>
            <a:r>
              <a:rPr lang="en-US" sz="1900" err="1"/>
              <a:t>özeliklere</a:t>
            </a:r>
            <a:r>
              <a:rPr lang="en-US" sz="1900"/>
              <a:t> </a:t>
            </a:r>
            <a:r>
              <a:rPr lang="en-US" sz="1900" err="1"/>
              <a:t>göre</a:t>
            </a:r>
            <a:r>
              <a:rPr lang="en-US" sz="1900"/>
              <a:t> </a:t>
            </a:r>
            <a:r>
              <a:rPr lang="en-US" sz="1900" err="1"/>
              <a:t>artabilir</a:t>
            </a:r>
            <a:r>
              <a:rPr lang="en-US" sz="1900"/>
              <a:t>. </a:t>
            </a:r>
            <a:r>
              <a:rPr lang="en-US" sz="1900" err="1"/>
              <a:t>Çizim</a:t>
            </a:r>
            <a:r>
              <a:rPr lang="en-US" sz="1900"/>
              <a:t> </a:t>
            </a:r>
            <a:r>
              <a:rPr lang="en-US" sz="1900" err="1"/>
              <a:t>kenarına</a:t>
            </a:r>
            <a:r>
              <a:rPr lang="en-US" sz="1900"/>
              <a:t> </a:t>
            </a:r>
            <a:r>
              <a:rPr lang="en-US" sz="1900" err="1"/>
              <a:t>mutlaka</a:t>
            </a:r>
            <a:r>
              <a:rPr lang="en-US" sz="1900"/>
              <a:t> </a:t>
            </a:r>
            <a:r>
              <a:rPr lang="en-US" sz="1900" err="1"/>
              <a:t>hangi</a:t>
            </a:r>
            <a:r>
              <a:rPr lang="en-US" sz="1900"/>
              <a:t> </a:t>
            </a:r>
            <a:r>
              <a:rPr lang="en-US" sz="1900" err="1"/>
              <a:t>renkle</a:t>
            </a:r>
            <a:r>
              <a:rPr lang="en-US" sz="1900"/>
              <a:t>, ne </a:t>
            </a:r>
            <a:r>
              <a:rPr lang="en-US" sz="1900" err="1"/>
              <a:t>çizildiği</a:t>
            </a:r>
            <a:r>
              <a:rPr lang="en-US" sz="1900"/>
              <a:t> </a:t>
            </a:r>
            <a:r>
              <a:rPr lang="en-US" sz="1900" err="1"/>
              <a:t>yazılmalıdır</a:t>
            </a:r>
            <a:r>
              <a:rPr lang="en-US" sz="1900"/>
              <a:t>. </a:t>
            </a:r>
            <a:r>
              <a:rPr lang="en-US" sz="1900" err="1"/>
              <a:t>Asetat</a:t>
            </a:r>
            <a:r>
              <a:rPr lang="en-US" sz="1900"/>
              <a:t> </a:t>
            </a:r>
            <a:r>
              <a:rPr lang="en-US" sz="1900" err="1"/>
              <a:t>üzerine</a:t>
            </a:r>
            <a:r>
              <a:rPr lang="en-US" sz="1900"/>
              <a:t> </a:t>
            </a:r>
            <a:r>
              <a:rPr lang="en-US" sz="1900" err="1"/>
              <a:t>yapılan</a:t>
            </a:r>
            <a:r>
              <a:rPr lang="en-US" sz="1900"/>
              <a:t> </a:t>
            </a:r>
            <a:r>
              <a:rPr lang="en-US" sz="1900" err="1"/>
              <a:t>bu</a:t>
            </a:r>
            <a:r>
              <a:rPr lang="en-US" sz="1900"/>
              <a:t> </a:t>
            </a:r>
            <a:r>
              <a:rPr lang="en-US" sz="1900" err="1"/>
              <a:t>çizim</a:t>
            </a:r>
            <a:r>
              <a:rPr lang="en-US" sz="1900"/>
              <a:t> </a:t>
            </a:r>
            <a:r>
              <a:rPr lang="en-US" sz="1900" err="1"/>
              <a:t>yöntemi</a:t>
            </a:r>
            <a:r>
              <a:rPr lang="en-US" sz="1900"/>
              <a:t> 1/1 </a:t>
            </a:r>
            <a:r>
              <a:rPr lang="en-US" sz="1900" err="1"/>
              <a:t>ölçektedir</a:t>
            </a:r>
            <a:r>
              <a:rPr lang="en-US" sz="1900"/>
              <a:t>. </a:t>
            </a:r>
            <a:r>
              <a:rPr lang="en-US" sz="1900" err="1"/>
              <a:t>Dijital</a:t>
            </a:r>
            <a:r>
              <a:rPr lang="en-US" sz="1900"/>
              <a:t> </a:t>
            </a:r>
            <a:r>
              <a:rPr lang="en-US" sz="1900" err="1"/>
              <a:t>ortamda</a:t>
            </a:r>
            <a:r>
              <a:rPr lang="en-US" sz="1900"/>
              <a:t> 1/1 </a:t>
            </a:r>
            <a:r>
              <a:rPr lang="en-US" sz="1900" err="1"/>
              <a:t>ölçekte</a:t>
            </a:r>
            <a:r>
              <a:rPr lang="en-US" sz="1900"/>
              <a:t> </a:t>
            </a:r>
            <a:r>
              <a:rPr lang="en-US" sz="1900" err="1"/>
              <a:t>olan</a:t>
            </a:r>
            <a:r>
              <a:rPr lang="en-US" sz="1900"/>
              <a:t> </a:t>
            </a:r>
            <a:r>
              <a:rPr lang="en-US" sz="1900" err="1"/>
              <a:t>bu</a:t>
            </a:r>
            <a:r>
              <a:rPr lang="en-US" sz="1900"/>
              <a:t> </a:t>
            </a:r>
            <a:r>
              <a:rPr lang="en-US" sz="1900" err="1"/>
              <a:t>çizim</a:t>
            </a:r>
            <a:r>
              <a:rPr lang="en-US" sz="1900"/>
              <a:t> </a:t>
            </a:r>
            <a:r>
              <a:rPr lang="en-US" sz="1900" err="1"/>
              <a:t>istenilen</a:t>
            </a:r>
            <a:r>
              <a:rPr lang="en-US" sz="1900"/>
              <a:t> </a:t>
            </a:r>
            <a:r>
              <a:rPr lang="en-US" sz="1900" err="1"/>
              <a:t>ölçekte</a:t>
            </a:r>
            <a:r>
              <a:rPr lang="en-US" sz="1900"/>
              <a:t> </a:t>
            </a:r>
            <a:r>
              <a:rPr lang="en-US" sz="1900" err="1"/>
              <a:t>küçültülerek</a:t>
            </a:r>
            <a:r>
              <a:rPr lang="en-US" sz="1900"/>
              <a:t> </a:t>
            </a:r>
            <a:r>
              <a:rPr lang="en-US" sz="1900" err="1"/>
              <a:t>hazırlanan</a:t>
            </a:r>
            <a:r>
              <a:rPr lang="en-US" sz="1900"/>
              <a:t> </a:t>
            </a:r>
            <a:r>
              <a:rPr lang="en-US" sz="1900" err="1"/>
              <a:t>raporlara</a:t>
            </a:r>
            <a:r>
              <a:rPr lang="en-US" sz="1900"/>
              <a:t> </a:t>
            </a:r>
            <a:r>
              <a:rPr lang="en-US" sz="1900" err="1"/>
              <a:t>ya</a:t>
            </a:r>
            <a:r>
              <a:rPr lang="en-US" sz="1900"/>
              <a:t> da </a:t>
            </a:r>
            <a:r>
              <a:rPr lang="en-US" sz="1900" err="1"/>
              <a:t>envanter</a:t>
            </a:r>
            <a:r>
              <a:rPr lang="en-US" sz="1900"/>
              <a:t> </a:t>
            </a:r>
            <a:r>
              <a:rPr lang="en-US" sz="1900" err="1"/>
              <a:t>kayıtlarına</a:t>
            </a:r>
            <a:r>
              <a:rPr lang="en-US" sz="1900"/>
              <a:t> </a:t>
            </a:r>
            <a:r>
              <a:rPr lang="en-US" sz="1900" err="1"/>
              <a:t>eklenebilir</a:t>
            </a:r>
            <a:r>
              <a:rPr lang="en-US" sz="19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433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295D-BB93-4CF7-8B11-4830DA4CB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4BBA2-A1DB-4E7B-BECD-DE4A1AC25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0070C0"/>
                </a:solidFill>
              </a:rPr>
              <a:t>Mikroskop ile analiz</a:t>
            </a:r>
          </a:p>
          <a:p>
            <a:r>
              <a:rPr lang="tr-TR" dirty="0"/>
              <a:t>SEM</a:t>
            </a:r>
          </a:p>
          <a:p>
            <a:r>
              <a:rPr lang="tr-TR" dirty="0"/>
              <a:t>Işık mikroskopu</a:t>
            </a:r>
          </a:p>
          <a:p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Boyar madde analizi </a:t>
            </a:r>
            <a:r>
              <a:rPr lang="tr-TR" dirty="0"/>
              <a:t>(Doğal boya/ sentetik boya)</a:t>
            </a:r>
          </a:p>
          <a:p>
            <a:endParaRPr lang="tr-TR" dirty="0"/>
          </a:p>
          <a:p>
            <a:r>
              <a:rPr lang="tr-TR" dirty="0" err="1">
                <a:solidFill>
                  <a:srgbClr val="0070C0"/>
                </a:solidFill>
              </a:rPr>
              <a:t>Elementel</a:t>
            </a:r>
            <a:r>
              <a:rPr lang="tr-TR" dirty="0">
                <a:solidFill>
                  <a:srgbClr val="0070C0"/>
                </a:solidFill>
              </a:rPr>
              <a:t> Analiz</a:t>
            </a:r>
          </a:p>
          <a:p>
            <a:r>
              <a:rPr lang="tr-TR" dirty="0"/>
              <a:t>HPLC olarak adlandırılan Yüksek Performanslı Sıvı </a:t>
            </a:r>
            <a:r>
              <a:rPr lang="tr-TR" dirty="0" err="1"/>
              <a:t>Kromatografisi</a:t>
            </a:r>
            <a:r>
              <a:rPr lang="tr-TR" dirty="0"/>
              <a:t> (High </a:t>
            </a:r>
            <a:r>
              <a:rPr lang="tr-TR" dirty="0" err="1"/>
              <a:t>Performance</a:t>
            </a:r>
            <a:r>
              <a:rPr lang="tr-TR" dirty="0"/>
              <a:t> Liquid </a:t>
            </a:r>
            <a:r>
              <a:rPr lang="tr-TR" dirty="0" err="1"/>
              <a:t>Chromatography</a:t>
            </a:r>
            <a:r>
              <a:rPr lang="tr-TR" dirty="0"/>
              <a:t>) analitik ayırma teknikleri için en yaygın olarak kullanılan cihazlardan birisidir. </a:t>
            </a:r>
            <a:r>
              <a:rPr lang="tr-TR" dirty="0" err="1"/>
              <a:t>Kromatografi</a:t>
            </a:r>
            <a:r>
              <a:rPr lang="tr-TR" dirty="0"/>
              <a:t>, bir karışımda bulunan bileşenlerin birbirinden ayrılmasını gerçekleştiren ve bu sayede, özellikle içeriklerinde iki veya daha fazla madde bulunan karışımların, nitelik ve miktarının analizinin yapıldığı yöntemlerin genel adıdır.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80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B3DA-05B2-4C74-81DF-01F8D41A1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14EE-968F-4455-BCAA-5078FB432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70C0"/>
                </a:solidFill>
              </a:rPr>
              <a:t>Renk Analizi</a:t>
            </a:r>
          </a:p>
          <a:p>
            <a:pPr marL="0" indent="0">
              <a:buNone/>
            </a:pPr>
            <a:endParaRPr lang="tr-TR" dirty="0"/>
          </a:p>
          <a:p>
            <a:r>
              <a:rPr lang="en-US" dirty="0" err="1"/>
              <a:t>Restorasyon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analizlerden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de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analizidir</a:t>
            </a:r>
            <a:r>
              <a:rPr lang="en-US" dirty="0"/>
              <a:t>. Bu </a:t>
            </a:r>
            <a:r>
              <a:rPr lang="en-US" dirty="0" err="1"/>
              <a:t>analizle</a:t>
            </a:r>
            <a:r>
              <a:rPr lang="en-US" dirty="0"/>
              <a:t> </a:t>
            </a:r>
            <a:r>
              <a:rPr lang="en-US" dirty="0" err="1"/>
              <a:t>eserin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değerlerinin</a:t>
            </a:r>
            <a:r>
              <a:rPr lang="en-US" dirty="0"/>
              <a:t> </a:t>
            </a:r>
            <a:r>
              <a:rPr lang="en-US" dirty="0" err="1"/>
              <a:t>tespiti</a:t>
            </a:r>
            <a:r>
              <a:rPr lang="en-US" dirty="0"/>
              <a:t> </a:t>
            </a:r>
            <a:r>
              <a:rPr lang="en-US" dirty="0" err="1"/>
              <a:t>gerçekleştirilir</a:t>
            </a:r>
            <a:r>
              <a:rPr lang="en-US" dirty="0"/>
              <a:t>.</a:t>
            </a:r>
          </a:p>
          <a:p>
            <a:r>
              <a:rPr lang="en-US" dirty="0" err="1"/>
              <a:t>Eserin</a:t>
            </a:r>
            <a:r>
              <a:rPr lang="en-US" dirty="0"/>
              <a:t> </a:t>
            </a:r>
            <a:r>
              <a:rPr lang="en-US" dirty="0" err="1"/>
              <a:t>restorasyonunda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kumaşı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 </a:t>
            </a:r>
            <a:r>
              <a:rPr lang="en-US" dirty="0" err="1"/>
              <a:t>planlanıyorsa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esere</a:t>
            </a:r>
            <a:r>
              <a:rPr lang="en-US" dirty="0"/>
              <a:t> </a:t>
            </a:r>
            <a:r>
              <a:rPr lang="en-US" dirty="0" err="1"/>
              <a:t>taşınabilir</a:t>
            </a:r>
            <a:r>
              <a:rPr lang="en-US" dirty="0"/>
              <a:t> </a:t>
            </a:r>
            <a:r>
              <a:rPr lang="en-US" dirty="0" err="1"/>
              <a:t>spektrofotometre</a:t>
            </a:r>
            <a:r>
              <a:rPr lang="en-US" dirty="0"/>
              <a:t> </a:t>
            </a:r>
            <a:r>
              <a:rPr lang="tr-TR" dirty="0"/>
              <a:t>/ </a:t>
            </a:r>
            <a:r>
              <a:rPr lang="tr-TR" dirty="0" err="1"/>
              <a:t>colorimetre</a:t>
            </a:r>
            <a:r>
              <a:rPr lang="tr-TR" dirty="0"/>
              <a:t> </a:t>
            </a:r>
            <a:r>
              <a:rPr lang="en-US" dirty="0" err="1"/>
              <a:t>kullanılarak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değerleri</a:t>
            </a:r>
            <a:r>
              <a:rPr lang="en-US" dirty="0"/>
              <a:t>,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kumaşını</a:t>
            </a:r>
            <a:r>
              <a:rPr lang="en-US" dirty="0"/>
              <a:t> </a:t>
            </a:r>
            <a:r>
              <a:rPr lang="en-US" dirty="0" err="1"/>
              <a:t>boyayacak</a:t>
            </a:r>
            <a:r>
              <a:rPr lang="en-US" dirty="0"/>
              <a:t> </a:t>
            </a:r>
            <a:r>
              <a:rPr lang="en-US" dirty="0" err="1"/>
              <a:t>laboratuvara</a:t>
            </a:r>
            <a:r>
              <a:rPr lang="en-US" dirty="0"/>
              <a:t> </a:t>
            </a:r>
            <a:r>
              <a:rPr lang="en-US" dirty="0" err="1"/>
              <a:t>iletilerek</a:t>
            </a:r>
            <a:r>
              <a:rPr lang="en-US" dirty="0"/>
              <a:t>, </a:t>
            </a:r>
            <a:r>
              <a:rPr lang="en-US" dirty="0" err="1"/>
              <a:t>esere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istenilen</a:t>
            </a:r>
            <a:r>
              <a:rPr lang="en-US" dirty="0"/>
              <a:t> </a:t>
            </a:r>
            <a:r>
              <a:rPr lang="en-US" dirty="0" err="1"/>
              <a:t>tonda</a:t>
            </a:r>
            <a:r>
              <a:rPr lang="en-US" dirty="0"/>
              <a:t> </a:t>
            </a:r>
            <a:r>
              <a:rPr lang="en-US" dirty="0" err="1"/>
              <a:t>boyama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sağlanır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984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D04E1-E7EC-43B1-8CFC-547C1DA20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BA413-4495-47AB-9815-ACED7FCFA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r>
              <a:rPr lang="en-US" sz="4800" dirty="0" err="1">
                <a:solidFill>
                  <a:srgbClr val="FFFFFF"/>
                </a:solidFill>
              </a:rPr>
              <a:t>Yanlış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depolama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ve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sergileme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sonucu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görülen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bozulmalar</a:t>
            </a:r>
            <a:endParaRPr lang="en-US" sz="4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608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2330BD-89D7-45EF-A023-6697A762F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1082E-F712-4AE4-B8C6-D521CA2F9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US" dirty="0" err="1"/>
              <a:t>Tarihi</a:t>
            </a:r>
            <a:r>
              <a:rPr lang="en-US" dirty="0"/>
              <a:t> </a:t>
            </a:r>
            <a:r>
              <a:rPr lang="en-US" dirty="0" err="1"/>
              <a:t>tekstil</a:t>
            </a:r>
            <a:r>
              <a:rPr lang="en-US" dirty="0"/>
              <a:t> </a:t>
            </a:r>
            <a:r>
              <a:rPr lang="en-US" dirty="0" err="1"/>
              <a:t>eserler</a:t>
            </a:r>
            <a:r>
              <a:rPr lang="en-US" dirty="0"/>
              <a:t>, 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depolama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vadede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zararlar</a:t>
            </a:r>
            <a:r>
              <a:rPr lang="en-US" dirty="0"/>
              <a:t> </a:t>
            </a:r>
            <a:r>
              <a:rPr lang="en-US" dirty="0" err="1"/>
              <a:t>görebilmektedir</a:t>
            </a:r>
            <a:r>
              <a:rPr lang="en-US" dirty="0"/>
              <a:t>. </a:t>
            </a:r>
            <a:r>
              <a:rPr lang="en-US" dirty="0" err="1"/>
              <a:t>Katlanarak</a:t>
            </a:r>
            <a:r>
              <a:rPr lang="en-US" dirty="0"/>
              <a:t> </a:t>
            </a:r>
            <a:r>
              <a:rPr lang="en-US" dirty="0" err="1"/>
              <a:t>saklanmış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üste</a:t>
            </a:r>
            <a:r>
              <a:rPr lang="en-US" dirty="0"/>
              <a:t> </a:t>
            </a:r>
            <a:r>
              <a:rPr lang="en-US" dirty="0" err="1"/>
              <a:t>depolanarak</a:t>
            </a:r>
            <a:r>
              <a:rPr lang="en-US" dirty="0"/>
              <a:t> </a:t>
            </a:r>
            <a:r>
              <a:rPr lang="en-US" dirty="0" err="1"/>
              <a:t>birbirinin</a:t>
            </a:r>
            <a:r>
              <a:rPr lang="en-US" dirty="0"/>
              <a:t> </a:t>
            </a:r>
            <a:r>
              <a:rPr lang="en-US" dirty="0" err="1"/>
              <a:t>ağırlığına</a:t>
            </a:r>
            <a:r>
              <a:rPr lang="en-US" dirty="0"/>
              <a:t> </a:t>
            </a:r>
            <a:r>
              <a:rPr lang="en-US" dirty="0" err="1"/>
              <a:t>maruz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eserlerde</a:t>
            </a:r>
            <a:r>
              <a:rPr lang="en-US" dirty="0"/>
              <a:t> 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en-US" dirty="0" err="1"/>
              <a:t>yerlerinde</a:t>
            </a:r>
            <a:r>
              <a:rPr lang="en-US" dirty="0"/>
              <a:t> </a:t>
            </a:r>
            <a:r>
              <a:rPr lang="en-US" dirty="0" err="1"/>
              <a:t>kırılmalar</a:t>
            </a:r>
            <a:r>
              <a:rPr lang="en-US" dirty="0"/>
              <a:t>, </a:t>
            </a:r>
            <a:r>
              <a:rPr lang="en-US" dirty="0" err="1"/>
              <a:t>ezilmeler</a:t>
            </a:r>
            <a:r>
              <a:rPr lang="en-US" dirty="0"/>
              <a:t>, </a:t>
            </a:r>
            <a:r>
              <a:rPr lang="en-US" dirty="0" err="1"/>
              <a:t>şekil</a:t>
            </a:r>
            <a:r>
              <a:rPr lang="en-US" dirty="0"/>
              <a:t> </a:t>
            </a:r>
            <a:r>
              <a:rPr lang="en-US" dirty="0" err="1"/>
              <a:t>deformasyonları</a:t>
            </a:r>
            <a:r>
              <a:rPr lang="en-US" dirty="0"/>
              <a:t> </a:t>
            </a:r>
            <a:r>
              <a:rPr lang="en-US" dirty="0" err="1"/>
              <a:t>görülmektedir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256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72404-2431-44BC-9CBA-15C32046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1B4BC0-BAA5-46D1-B02C-F73125EFE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88313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74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4A79B-06B2-4FE7-9CF6-54D940A8F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4E887-3334-46CB-9E3C-61101A6E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329671" cy="1499616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43B75-EEA7-41AB-AB47-5E3D3066C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10329671" cy="3862971"/>
          </a:xfrm>
        </p:spPr>
        <p:txBody>
          <a:bodyPr>
            <a:normAutofit/>
          </a:bodyPr>
          <a:lstStyle/>
          <a:p>
            <a:pPr lvl="1"/>
            <a:r>
              <a:rPr lang="tr-TR" sz="3600" dirty="0">
                <a:solidFill>
                  <a:srgbClr val="FFFFFF"/>
                </a:solidFill>
              </a:rPr>
              <a:t>Eserler de katlama uygulanırsa </a:t>
            </a:r>
            <a:r>
              <a:rPr lang="tr-TR" sz="3600" dirty="0" err="1">
                <a:solidFill>
                  <a:srgbClr val="FFFFFF"/>
                </a:solidFill>
              </a:rPr>
              <a:t>pedler</a:t>
            </a:r>
            <a:r>
              <a:rPr lang="tr-TR" sz="3600" dirty="0">
                <a:solidFill>
                  <a:srgbClr val="FFFFFF"/>
                </a:solidFill>
              </a:rPr>
              <a:t>/köpükler kullanılmalıdır aksi taktirde liflerde kırılmalar meydana gelmektedir. </a:t>
            </a:r>
          </a:p>
          <a:p>
            <a:endParaRPr lang="tr-TR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97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906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</vt:lpstr>
      <vt:lpstr>TARİHİ TEKSTİLLERE RESTORASYON ÖNCESİ YAPILMASI GEREKEN İŞLEMLER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Eserleri Taşımada ve Depolamada Kullanılan Ürünler</vt:lpstr>
      <vt:lpstr>PowerPoint Presentation</vt:lpstr>
      <vt:lpstr>PowerPoint Presentation</vt:lpstr>
      <vt:lpstr>PowerPoint Presentation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TARİHİ TEKSTİLLERE RESTORASYON ÖNCESİ YAPILMASI GEREKEN İŞLEMLER</dc:title>
  <dc:creator>Aysem.Yanar</dc:creator>
  <cp:lastModifiedBy>Aysem.Yanar</cp:lastModifiedBy>
  <cp:revision>1</cp:revision>
  <dcterms:created xsi:type="dcterms:W3CDTF">2020-05-13T21:31:26Z</dcterms:created>
  <dcterms:modified xsi:type="dcterms:W3CDTF">2020-05-13T21:33:27Z</dcterms:modified>
</cp:coreProperties>
</file>