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FA4F2-BBFC-4BE2-91B7-CF4A6567465C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5DD31-01C7-4FAB-8412-714C951EA8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91461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DFA4F2-BBFC-4BE2-91B7-CF4A6567465C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B5DD31-01C7-4FAB-8412-714C951EA8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49935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2730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mtClean="0"/>
              <a:t>Soil Conservation and Sustainable Agriculture</a:t>
            </a:r>
            <a:endParaRPr lang="en-US" altLang="tr-TR">
              <a:solidFill>
                <a:schemeClr val="tx1"/>
              </a:solidFill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52040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i="1" smtClean="0"/>
              <a:t>Irrigation</a:t>
            </a:r>
            <a:endParaRPr lang="en-US" altLang="tr-TR" b="0" i="1">
              <a:solidFill>
                <a:schemeClr val="tx1"/>
              </a:solidFill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8486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37584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i="1" smtClean="0"/>
              <a:t>Fertilization</a:t>
            </a:r>
            <a:endParaRPr lang="en-US" altLang="tr-TR" b="0" i="1">
              <a:solidFill>
                <a:schemeClr val="tx1"/>
              </a:solidFill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78065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i="1" smtClean="0"/>
              <a:t>Adjusting Soil pH</a:t>
            </a:r>
            <a:endParaRPr lang="en-US" altLang="tr-TR" i="1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9801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i="1" smtClean="0"/>
              <a:t>Controlling Erosion</a:t>
            </a:r>
            <a:endParaRPr lang="en-US" altLang="tr-TR" b="0" i="1">
              <a:solidFill>
                <a:schemeClr val="tx1"/>
              </a:solidFill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8400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5524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i="1" smtClean="0"/>
              <a:t>Preventing Soil Compaction</a:t>
            </a:r>
            <a:endParaRPr lang="en-US" altLang="tr-TR" i="1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6522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z="3600" i="1" smtClean="0"/>
              <a:t>Phytoremediation</a:t>
            </a:r>
            <a:endParaRPr lang="en-US" altLang="tr-TR" b="0" i="1">
              <a:solidFill>
                <a:schemeClr val="tx1"/>
              </a:solidFill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938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mtClean="0"/>
              <a:t>Concept 37.2: Plants require essential elements to complete their life cycle</a:t>
            </a:r>
            <a:endParaRPr lang="en-US" altLang="tr-TR" sz="280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6075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mtClean="0"/>
              <a:t>Overview: “The Nation that Destroys Its Soil Destroys Itself”</a:t>
            </a:r>
            <a:endParaRPr lang="en-US" alt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0881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z="3600" smtClean="0"/>
              <a:t>  Macronutrients and Micronutrients</a:t>
            </a:r>
            <a:endParaRPr lang="en-US" altLang="tr-TR">
              <a:solidFill>
                <a:schemeClr val="tx1"/>
              </a:solidFill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21289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mtClean="0"/>
              <a:t>Symptoms of Mineral Deficiency</a:t>
            </a:r>
            <a:endParaRPr lang="en-US" altLang="tr-TR">
              <a:solidFill>
                <a:schemeClr val="tx1"/>
              </a:solidFill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32174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mtClean="0"/>
              <a:t>Improving Plant Nutrition by Genetic Modification: </a:t>
            </a:r>
            <a:r>
              <a:rPr lang="en-US" altLang="tr-TR" b="0" i="1" smtClean="0">
                <a:solidFill>
                  <a:srgbClr val="CB0F11"/>
                </a:solidFill>
              </a:rPr>
              <a:t>Some Examples</a:t>
            </a:r>
            <a:endParaRPr lang="en-US" alt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7369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i="1" smtClean="0"/>
              <a:t>Resistance to Aluminum Toxicity</a:t>
            </a:r>
            <a:endParaRPr lang="en-US" altLang="tr-TR" i="1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9801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i="1" smtClean="0"/>
              <a:t>Flood Tolerance</a:t>
            </a:r>
            <a:endParaRPr lang="en-US" altLang="tr-TR" i="1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833093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i="1" smtClean="0"/>
              <a:t>Smart Plants</a:t>
            </a:r>
            <a:endParaRPr lang="en-US" altLang="tr-TR" i="1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1167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mtClean="0"/>
              <a:t>Plant nutrition often involves relationships with other organisms</a:t>
            </a:r>
            <a:endParaRPr lang="en-US" alt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0865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mtClean="0"/>
              <a:t>Soil Bacteria and Plant Nutrition</a:t>
            </a:r>
            <a:endParaRPr lang="en-US" alt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27353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i="1" smtClean="0"/>
              <a:t>Rhizobacteria</a:t>
            </a:r>
            <a:endParaRPr lang="en-US" alt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832682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indent="63500"/>
            <a:r>
              <a:rPr lang="en-US" altLang="tr-TR" sz="3600" i="1" smtClean="0"/>
              <a:t>Bacteria in the Nitrogen Cycle</a:t>
            </a:r>
            <a:endParaRPr lang="en-US" altLang="tr-TR">
              <a:solidFill>
                <a:schemeClr val="tx1"/>
              </a:solidFill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14693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mtClean="0"/>
              <a:t>  Soil is a living, finite resource</a:t>
            </a:r>
            <a:endParaRPr lang="en-US" alt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716678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i="1" smtClean="0"/>
              <a:t>Nitrogen-Fixing Bacteria:</a:t>
            </a:r>
            <a:r>
              <a:rPr lang="en-US" altLang="tr-TR" smtClean="0"/>
              <a:t> A Closer Look</a:t>
            </a:r>
            <a:endParaRPr lang="en-US" alt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37802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06890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39703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indent="63500"/>
            <a:r>
              <a:rPr lang="en-US" altLang="tr-TR" i="1" smtClean="0"/>
              <a:t>Nitrogen Fixation and Agriculture</a:t>
            </a:r>
            <a:endParaRPr lang="en-US" altLang="tr-TR" b="0">
              <a:solidFill>
                <a:schemeClr val="tx1"/>
              </a:solidFill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39712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indent="63500"/>
            <a:r>
              <a:rPr lang="en-US" altLang="tr-TR" smtClean="0"/>
              <a:t>Fungi and Plant Nutrition</a:t>
            </a:r>
            <a:endParaRPr lang="en-US" altLang="tr-TR">
              <a:solidFill>
                <a:schemeClr val="tx1"/>
              </a:solidFill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74710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i="1" smtClean="0"/>
              <a:t>The Two Main Types of Mycorrhizae</a:t>
            </a:r>
            <a:endParaRPr lang="en-US" altLang="tr-TR" b="0">
              <a:solidFill>
                <a:schemeClr val="tx1"/>
              </a:solidFill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76215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i="1" smtClean="0"/>
              <a:t>Agricultural and Ecological Importance of Mycorrhizae</a:t>
            </a:r>
            <a:endParaRPr lang="en-US" altLang="tr-TR" b="0" i="1">
              <a:solidFill>
                <a:schemeClr val="tx1"/>
              </a:solidFill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56375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mtClean="0"/>
              <a:t>Epiphytes, Parasitic Plants, and Carnivorous Plants</a:t>
            </a:r>
            <a:endParaRPr lang="en-US" altLang="tr-TR">
              <a:solidFill>
                <a:schemeClr val="tx1"/>
              </a:solidFill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7971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mtClean="0"/>
              <a:t>Soil Texture</a:t>
            </a:r>
            <a:endParaRPr lang="en-US" altLang="tr-TR">
              <a:solidFill>
                <a:schemeClr val="hlink"/>
              </a:solidFill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8237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48222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mtClean="0"/>
              <a:t>Topsoil Composition</a:t>
            </a:r>
            <a:endParaRPr lang="en-US" alt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71798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i="1" smtClean="0"/>
              <a:t>Inorganic Components</a:t>
            </a:r>
            <a:endParaRPr lang="en-US" altLang="tr-TR" i="1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1498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7945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i="1" smtClean="0"/>
              <a:t>Organic Components</a:t>
            </a:r>
            <a:endParaRPr lang="en-US" altLang="tr-TR" i="1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01421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134</Words>
  <Application>Microsoft Office PowerPoint</Application>
  <PresentationFormat>Geniş ekran</PresentationFormat>
  <Paragraphs>30</Paragraphs>
  <Slides>37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37</vt:i4>
      </vt:variant>
    </vt:vector>
  </HeadingPairs>
  <TitlesOfParts>
    <vt:vector size="41" baseType="lpstr">
      <vt:lpstr>Arial</vt:lpstr>
      <vt:lpstr>Calibri</vt:lpstr>
      <vt:lpstr>Calibri Light</vt:lpstr>
      <vt:lpstr>Office Teması</vt:lpstr>
      <vt:lpstr>PowerPoint Sunusu</vt:lpstr>
      <vt:lpstr>Overview: “The Nation that Destroys Its Soil Destroys Itself”</vt:lpstr>
      <vt:lpstr>  Soil is a living, finite resource</vt:lpstr>
      <vt:lpstr>Soil Texture</vt:lpstr>
      <vt:lpstr>PowerPoint Sunusu</vt:lpstr>
      <vt:lpstr>Topsoil Composition</vt:lpstr>
      <vt:lpstr>Inorganic Components</vt:lpstr>
      <vt:lpstr>PowerPoint Sunusu</vt:lpstr>
      <vt:lpstr>Organic Components</vt:lpstr>
      <vt:lpstr>Soil Conservation and Sustainable Agriculture</vt:lpstr>
      <vt:lpstr>Irrigation</vt:lpstr>
      <vt:lpstr>PowerPoint Sunusu</vt:lpstr>
      <vt:lpstr>Fertilization</vt:lpstr>
      <vt:lpstr>Adjusting Soil pH</vt:lpstr>
      <vt:lpstr>Controlling Erosion</vt:lpstr>
      <vt:lpstr>PowerPoint Sunusu</vt:lpstr>
      <vt:lpstr>Preventing Soil Compaction</vt:lpstr>
      <vt:lpstr>Phytoremediation</vt:lpstr>
      <vt:lpstr>Concept 37.2: Plants require essential elements to complete their life cycle</vt:lpstr>
      <vt:lpstr>  Macronutrients and Micronutrients</vt:lpstr>
      <vt:lpstr>Symptoms of Mineral Deficiency</vt:lpstr>
      <vt:lpstr>Improving Plant Nutrition by Genetic Modification: Some Examples</vt:lpstr>
      <vt:lpstr>Resistance to Aluminum Toxicity</vt:lpstr>
      <vt:lpstr>Flood Tolerance</vt:lpstr>
      <vt:lpstr>Smart Plants</vt:lpstr>
      <vt:lpstr>Plant nutrition often involves relationships with other organisms</vt:lpstr>
      <vt:lpstr>Soil Bacteria and Plant Nutrition</vt:lpstr>
      <vt:lpstr>Rhizobacteria</vt:lpstr>
      <vt:lpstr>Bacteria in the Nitrogen Cycle</vt:lpstr>
      <vt:lpstr>Nitrogen-Fixing Bacteria: A Closer Look</vt:lpstr>
      <vt:lpstr>PowerPoint Sunusu</vt:lpstr>
      <vt:lpstr>PowerPoint Sunusu</vt:lpstr>
      <vt:lpstr>Nitrogen Fixation and Agriculture</vt:lpstr>
      <vt:lpstr>Fungi and Plant Nutrition</vt:lpstr>
      <vt:lpstr>The Two Main Types of Mycorrhizae</vt:lpstr>
      <vt:lpstr>Agricultural and Ecological Importance of Mycorrhizae</vt:lpstr>
      <vt:lpstr>Epiphytes, Parasitic Plants, and Carnivorous Plants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isabaskose@gmail.com</dc:creator>
  <cp:lastModifiedBy>isabaskose@gmail.com</cp:lastModifiedBy>
  <cp:revision>1</cp:revision>
  <dcterms:created xsi:type="dcterms:W3CDTF">2020-01-24T13:42:14Z</dcterms:created>
  <dcterms:modified xsi:type="dcterms:W3CDTF">2020-01-24T13:42:14Z</dcterms:modified>
</cp:coreProperties>
</file>