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A4F2-BBFC-4BE2-91B7-CF4A6567465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D31-01C7-4FAB-8412-714C951EA8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14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A4F2-BBFC-4BE2-91B7-CF4A6567465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DD31-01C7-4FAB-8412-714C951EA8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9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Soil Conservation and Sustainable Agriculture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Irrigation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5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Fertilization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0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Adjusting Soil pH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8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Controlling Erosion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4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5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Preventing Soil Compaction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i="1" smtClean="0"/>
              <a:t>Phytoremediation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Concept 37.2: Plants require essential elements to complete their life cycle</a:t>
            </a:r>
            <a:endParaRPr lang="en-US" altLang="tr-TR" sz="28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“The Nation that Destroys Its Soil Destroys Itself”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8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smtClean="0"/>
              <a:t>  Macronutrients and Micronutrients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Symptoms of Mineral Deficiency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Improving Plant Nutrition by Genetic Modification: </a:t>
            </a:r>
            <a:r>
              <a:rPr lang="en-US" altLang="tr-TR" b="0" i="1" smtClean="0">
                <a:solidFill>
                  <a:srgbClr val="CB0F11"/>
                </a:solidFill>
              </a:rPr>
              <a:t>Some Examples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6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Resistance to Aluminum Toxicity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Flood Tolerance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Smart Plants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Plant nutrition often involves relationships with other organisms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Soil Bacteria and Plant Nutrition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Rhizobacteria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6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63500"/>
            <a:r>
              <a:rPr lang="en-US" altLang="tr-TR" sz="3600" i="1" smtClean="0"/>
              <a:t>Bacteria in the Nitrogen Cycle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6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  Soil is a living, finite resource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66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Nitrogen-Fixing Bacteria:</a:t>
            </a:r>
            <a:r>
              <a:rPr lang="en-US" altLang="tr-TR" smtClean="0"/>
              <a:t> A Closer Look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7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63500"/>
            <a:r>
              <a:rPr lang="en-US" altLang="tr-TR" i="1" smtClean="0"/>
              <a:t>Nitrogen Fixation and Agriculture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7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63500"/>
            <a:r>
              <a:rPr lang="en-US" altLang="tr-TR" smtClean="0"/>
              <a:t>Fungi and Plant Nutrition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7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The Two Main Types of Mycorrhizae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2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Agricultural and Ecological Importance of Mycorrhizae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3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Epiphytes, Parasitic Plants, and Carnivorous Plants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Soil Texture</a:t>
            </a:r>
            <a:endParaRPr lang="en-US" altLang="tr-TR">
              <a:solidFill>
                <a:schemeClr val="hlink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Topsoil Composition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Inorganic Components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Organic Components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4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Geniş ekran</PresentationFormat>
  <Paragraphs>30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PowerPoint Sunusu</vt:lpstr>
      <vt:lpstr>Overview: “The Nation that Destroys Its Soil Destroys Itself”</vt:lpstr>
      <vt:lpstr>  Soil is a living, finite resource</vt:lpstr>
      <vt:lpstr>Soil Texture</vt:lpstr>
      <vt:lpstr>PowerPoint Sunusu</vt:lpstr>
      <vt:lpstr>Topsoil Composition</vt:lpstr>
      <vt:lpstr>Inorganic Components</vt:lpstr>
      <vt:lpstr>PowerPoint Sunusu</vt:lpstr>
      <vt:lpstr>Organic Components</vt:lpstr>
      <vt:lpstr>Soil Conservation and Sustainable Agriculture</vt:lpstr>
      <vt:lpstr>Irrigation</vt:lpstr>
      <vt:lpstr>PowerPoint Sunusu</vt:lpstr>
      <vt:lpstr>Fertilization</vt:lpstr>
      <vt:lpstr>Adjusting Soil pH</vt:lpstr>
      <vt:lpstr>Controlling Erosion</vt:lpstr>
      <vt:lpstr>PowerPoint Sunusu</vt:lpstr>
      <vt:lpstr>Preventing Soil Compaction</vt:lpstr>
      <vt:lpstr>Phytoremediation</vt:lpstr>
      <vt:lpstr>Concept 37.2: Plants require essential elements to complete their life cycle</vt:lpstr>
      <vt:lpstr>  Macronutrients and Micronutrients</vt:lpstr>
      <vt:lpstr>Symptoms of Mineral Deficiency</vt:lpstr>
      <vt:lpstr>Improving Plant Nutrition by Genetic Modification: Some Examples</vt:lpstr>
      <vt:lpstr>Resistance to Aluminum Toxicity</vt:lpstr>
      <vt:lpstr>Flood Tolerance</vt:lpstr>
      <vt:lpstr>Smart Plants</vt:lpstr>
      <vt:lpstr>Plant nutrition often involves relationships with other organisms</vt:lpstr>
      <vt:lpstr>Soil Bacteria and Plant Nutrition</vt:lpstr>
      <vt:lpstr>Rhizobacteria</vt:lpstr>
      <vt:lpstr>Bacteria in the Nitrogen Cycle</vt:lpstr>
      <vt:lpstr>Nitrogen-Fixing Bacteria: A Closer Look</vt:lpstr>
      <vt:lpstr>PowerPoint Sunusu</vt:lpstr>
      <vt:lpstr>PowerPoint Sunusu</vt:lpstr>
      <vt:lpstr>Nitrogen Fixation and Agriculture</vt:lpstr>
      <vt:lpstr>Fungi and Plant Nutrition</vt:lpstr>
      <vt:lpstr>The Two Main Types of Mycorrhizae</vt:lpstr>
      <vt:lpstr>Agricultural and Ecological Importance of Mycorrhizae</vt:lpstr>
      <vt:lpstr>Epiphytes, Parasitic Plants, and Carnivorous Plants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2020-01-24T13:42:14Z</dcterms:created>
  <dcterms:modified xsi:type="dcterms:W3CDTF">2020-01-24T13:42:14Z</dcterms:modified>
</cp:coreProperties>
</file>