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56BA-3071-42F5-90C7-0D0C7634B89D}" type="datetimeFigureOut">
              <a:rPr lang="en-US" smtClean="0"/>
              <a:t>3/1/2020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C5F432-C0AE-4CED-B637-B43A4EAD2FE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19th </a:t>
            </a:r>
            <a:r>
              <a:rPr lang="tr-TR" dirty="0" err="1" smtClean="0"/>
              <a:t>Century</a:t>
            </a:r>
            <a:r>
              <a:rPr lang="tr-TR" dirty="0" smtClean="0"/>
              <a:t> </a:t>
            </a:r>
            <a:r>
              <a:rPr lang="tr-TR" dirty="0" err="1" smtClean="0"/>
              <a:t>Fiction</a:t>
            </a:r>
            <a:r>
              <a:rPr lang="tr-TR" dirty="0" smtClean="0"/>
              <a:t> II</a:t>
            </a:r>
            <a:endParaRPr lang="en-US" dirty="0"/>
          </a:p>
        </p:txBody>
      </p:sp>
      <p:sp>
        <p:nvSpPr>
          <p:cNvPr id="3" name="2 Alt Başlık"/>
          <p:cNvSpPr>
            <a:spLocks noGrp="1"/>
          </p:cNvSpPr>
          <p:nvPr>
            <p:ph type="subTitle" idx="1"/>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92500" lnSpcReduction="10000"/>
          </a:bodyPr>
          <a:lstStyle/>
          <a:p>
            <a:r>
              <a:rPr lang="tr-TR" dirty="0" err="1" smtClean="0"/>
              <a:t>Both</a:t>
            </a:r>
            <a:r>
              <a:rPr lang="tr-TR" dirty="0" smtClean="0"/>
              <a:t> </a:t>
            </a:r>
            <a:r>
              <a:rPr lang="tr-TR" dirty="0" err="1" smtClean="0"/>
              <a:t>Shelby</a:t>
            </a:r>
            <a:r>
              <a:rPr lang="tr-TR" dirty="0" smtClean="0"/>
              <a:t> </a:t>
            </a:r>
            <a:r>
              <a:rPr lang="tr-TR" dirty="0" err="1" smtClean="0"/>
              <a:t>and</a:t>
            </a:r>
            <a:r>
              <a:rPr lang="tr-TR" dirty="0" smtClean="0"/>
              <a:t> </a:t>
            </a:r>
            <a:r>
              <a:rPr lang="tr-TR" dirty="0" err="1" smtClean="0"/>
              <a:t>Haley</a:t>
            </a:r>
            <a:r>
              <a:rPr lang="tr-TR" dirty="0" smtClean="0"/>
              <a:t> </a:t>
            </a:r>
            <a:r>
              <a:rPr lang="tr-TR" dirty="0" err="1" smtClean="0"/>
              <a:t>refer</a:t>
            </a:r>
            <a:r>
              <a:rPr lang="tr-TR" dirty="0" smtClean="0"/>
              <a:t> </a:t>
            </a:r>
            <a:r>
              <a:rPr lang="tr-TR" dirty="0" err="1" smtClean="0"/>
              <a:t>to</a:t>
            </a:r>
            <a:r>
              <a:rPr lang="tr-TR" dirty="0" smtClean="0"/>
              <a:t> Harry as </a:t>
            </a:r>
            <a:r>
              <a:rPr lang="tr-TR" dirty="0" err="1" smtClean="0"/>
              <a:t>Jim</a:t>
            </a:r>
            <a:r>
              <a:rPr lang="tr-TR" dirty="0" smtClean="0"/>
              <a:t> </a:t>
            </a:r>
            <a:r>
              <a:rPr lang="tr-TR" dirty="0" err="1" smtClean="0"/>
              <a:t>Crow</a:t>
            </a:r>
            <a:r>
              <a:rPr lang="tr-TR" dirty="0" smtClean="0"/>
              <a:t>, </a:t>
            </a:r>
            <a:r>
              <a:rPr lang="tr-TR" dirty="0" err="1" smtClean="0"/>
              <a:t>want</a:t>
            </a:r>
            <a:r>
              <a:rPr lang="tr-TR" dirty="0" smtClean="0"/>
              <a:t> </a:t>
            </a:r>
            <a:r>
              <a:rPr lang="tr-TR" dirty="0" err="1" smtClean="0"/>
              <a:t>him</a:t>
            </a:r>
            <a:r>
              <a:rPr lang="tr-TR" dirty="0" smtClean="0"/>
              <a:t> </a:t>
            </a:r>
            <a:r>
              <a:rPr lang="tr-TR" dirty="0" err="1" smtClean="0"/>
              <a:t>to</a:t>
            </a:r>
            <a:r>
              <a:rPr lang="tr-TR" dirty="0" smtClean="0"/>
              <a:t> </a:t>
            </a:r>
            <a:r>
              <a:rPr lang="tr-TR" dirty="0" err="1" smtClean="0"/>
              <a:t>entertain</a:t>
            </a:r>
            <a:r>
              <a:rPr lang="tr-TR" dirty="0" smtClean="0"/>
              <a:t> </a:t>
            </a:r>
            <a:r>
              <a:rPr lang="tr-TR" dirty="0" err="1" smtClean="0"/>
              <a:t>them</a:t>
            </a:r>
            <a:r>
              <a:rPr lang="tr-TR" dirty="0" smtClean="0"/>
              <a:t> </a:t>
            </a:r>
            <a:r>
              <a:rPr lang="tr-TR" dirty="0" err="1" smtClean="0"/>
              <a:t>and</a:t>
            </a:r>
            <a:r>
              <a:rPr lang="tr-TR" dirty="0" smtClean="0"/>
              <a:t> </a:t>
            </a:r>
            <a:r>
              <a:rPr lang="tr-TR" dirty="0" err="1" smtClean="0"/>
              <a:t>both</a:t>
            </a:r>
            <a:r>
              <a:rPr lang="tr-TR" dirty="0" smtClean="0"/>
              <a:t> </a:t>
            </a:r>
            <a:r>
              <a:rPr lang="tr-TR" dirty="0" err="1" smtClean="0"/>
              <a:t>throw</a:t>
            </a:r>
            <a:r>
              <a:rPr lang="tr-TR" dirty="0" smtClean="0"/>
              <a:t> </a:t>
            </a:r>
            <a:r>
              <a:rPr lang="tr-TR" dirty="0" err="1" smtClean="0"/>
              <a:t>him</a:t>
            </a:r>
            <a:r>
              <a:rPr lang="tr-TR" dirty="0" smtClean="0"/>
              <a:t> </a:t>
            </a:r>
            <a:r>
              <a:rPr lang="tr-TR" dirty="0" err="1" smtClean="0"/>
              <a:t>food</a:t>
            </a:r>
            <a:r>
              <a:rPr lang="tr-TR" dirty="0" smtClean="0"/>
              <a:t>. </a:t>
            </a:r>
            <a:r>
              <a:rPr lang="tr-TR" dirty="0" err="1" smtClean="0"/>
              <a:t>These</a:t>
            </a:r>
            <a:r>
              <a:rPr lang="tr-TR" dirty="0" smtClean="0"/>
              <a:t> </a:t>
            </a:r>
            <a:r>
              <a:rPr lang="tr-TR" dirty="0" err="1" smtClean="0"/>
              <a:t>all</a:t>
            </a:r>
            <a:r>
              <a:rPr lang="tr-TR" dirty="0" smtClean="0"/>
              <a:t> </a:t>
            </a:r>
            <a:r>
              <a:rPr lang="tr-TR" dirty="0" err="1" smtClean="0"/>
              <a:t>are</a:t>
            </a:r>
            <a:r>
              <a:rPr lang="tr-TR" dirty="0" smtClean="0"/>
              <a:t> </a:t>
            </a:r>
            <a:r>
              <a:rPr lang="tr-TR" dirty="0" err="1" smtClean="0"/>
              <a:t>insulting</a:t>
            </a:r>
            <a:r>
              <a:rPr lang="tr-TR" dirty="0" smtClean="0"/>
              <a:t>. </a:t>
            </a:r>
            <a:r>
              <a:rPr lang="tr-TR" dirty="0" err="1" smtClean="0"/>
              <a:t>They</a:t>
            </a:r>
            <a:r>
              <a:rPr lang="tr-TR" dirty="0" smtClean="0"/>
              <a:t> </a:t>
            </a:r>
            <a:r>
              <a:rPr lang="tr-TR" dirty="0" err="1" smtClean="0"/>
              <a:t>might</a:t>
            </a:r>
            <a:r>
              <a:rPr lang="tr-TR" dirty="0" smtClean="0"/>
              <a:t> be </a:t>
            </a:r>
            <a:r>
              <a:rPr lang="tr-TR" dirty="0" err="1" smtClean="0"/>
              <a:t>signs</a:t>
            </a:r>
            <a:r>
              <a:rPr lang="tr-TR" dirty="0" smtClean="0"/>
              <a:t> of </a:t>
            </a:r>
            <a:r>
              <a:rPr lang="tr-TR" dirty="0" err="1" smtClean="0"/>
              <a:t>to</a:t>
            </a:r>
            <a:r>
              <a:rPr lang="tr-TR" dirty="0" smtClean="0"/>
              <a:t> </a:t>
            </a:r>
            <a:r>
              <a:rPr lang="tr-TR" dirty="0" err="1" smtClean="0"/>
              <a:t>what</a:t>
            </a:r>
            <a:r>
              <a:rPr lang="tr-TR" dirty="0" smtClean="0"/>
              <a:t> </a:t>
            </a:r>
            <a:r>
              <a:rPr lang="tr-TR" dirty="0" err="1" smtClean="0"/>
              <a:t>extend</a:t>
            </a:r>
            <a:r>
              <a:rPr lang="tr-TR" dirty="0" smtClean="0"/>
              <a:t> </a:t>
            </a:r>
            <a:r>
              <a:rPr lang="tr-TR" dirty="0" err="1" smtClean="0"/>
              <a:t>racism</a:t>
            </a:r>
            <a:r>
              <a:rPr lang="tr-TR" dirty="0" smtClean="0"/>
              <a:t> </a:t>
            </a:r>
            <a:r>
              <a:rPr lang="tr-TR" dirty="0" err="1" smtClean="0"/>
              <a:t>got</a:t>
            </a:r>
            <a:r>
              <a:rPr lang="tr-TR" dirty="0" smtClean="0"/>
              <a:t> </a:t>
            </a:r>
            <a:r>
              <a:rPr lang="tr-TR" dirty="0" err="1" smtClean="0"/>
              <a:t>to</a:t>
            </a:r>
            <a:r>
              <a:rPr lang="tr-TR" dirty="0" smtClean="0"/>
              <a:t> </a:t>
            </a:r>
            <a:r>
              <a:rPr lang="tr-TR" dirty="0" err="1" smtClean="0"/>
              <a:t>people</a:t>
            </a:r>
            <a:r>
              <a:rPr lang="tr-TR" dirty="0" smtClean="0"/>
              <a:t> (</a:t>
            </a:r>
            <a:r>
              <a:rPr lang="tr-TR" dirty="0" err="1" smtClean="0"/>
              <a:t>perhaps</a:t>
            </a:r>
            <a:r>
              <a:rPr lang="tr-TR" dirty="0" smtClean="0"/>
              <a:t> </a:t>
            </a:r>
            <a:r>
              <a:rPr lang="tr-TR" dirty="0" err="1" smtClean="0"/>
              <a:t>even</a:t>
            </a:r>
            <a:r>
              <a:rPr lang="tr-TR" dirty="0" smtClean="0"/>
              <a:t> </a:t>
            </a:r>
            <a:r>
              <a:rPr lang="tr-TR" dirty="0" err="1" smtClean="0"/>
              <a:t>Stowe</a:t>
            </a:r>
            <a:r>
              <a:rPr lang="tr-TR" dirty="0" smtClean="0"/>
              <a:t> </a:t>
            </a:r>
            <a:r>
              <a:rPr lang="tr-TR" dirty="0" err="1" smtClean="0"/>
              <a:t>herself</a:t>
            </a:r>
            <a:r>
              <a:rPr lang="tr-TR" dirty="0" smtClean="0"/>
              <a:t>) </a:t>
            </a:r>
            <a:r>
              <a:rPr lang="tr-TR" dirty="0" err="1" smtClean="0"/>
              <a:t>or</a:t>
            </a:r>
            <a:r>
              <a:rPr lang="tr-TR" dirty="0" smtClean="0"/>
              <a:t> </a:t>
            </a:r>
            <a:r>
              <a:rPr lang="tr-TR" dirty="0" err="1" smtClean="0"/>
              <a:t>the</a:t>
            </a:r>
            <a:r>
              <a:rPr lang="tr-TR" dirty="0" smtClean="0"/>
              <a:t> </a:t>
            </a:r>
            <a:r>
              <a:rPr lang="tr-TR" dirty="0" err="1" smtClean="0"/>
              <a:t>similarity</a:t>
            </a:r>
            <a:r>
              <a:rPr lang="tr-TR" dirty="0" smtClean="0"/>
              <a:t> </a:t>
            </a:r>
            <a:r>
              <a:rPr lang="tr-TR" dirty="0" err="1" smtClean="0"/>
              <a:t>between</a:t>
            </a:r>
            <a:r>
              <a:rPr lang="tr-TR" dirty="0" smtClean="0"/>
              <a:t> </a:t>
            </a:r>
            <a:r>
              <a:rPr lang="tr-TR" dirty="0" err="1" smtClean="0"/>
              <a:t>Haley</a:t>
            </a:r>
            <a:r>
              <a:rPr lang="tr-TR" dirty="0" smtClean="0"/>
              <a:t> </a:t>
            </a:r>
            <a:r>
              <a:rPr lang="tr-TR" dirty="0" err="1" smtClean="0"/>
              <a:t>and</a:t>
            </a:r>
            <a:r>
              <a:rPr lang="tr-TR" dirty="0" smtClean="0"/>
              <a:t> </a:t>
            </a:r>
            <a:r>
              <a:rPr lang="tr-TR" dirty="0" err="1" smtClean="0"/>
              <a:t>Shelby</a:t>
            </a:r>
            <a:r>
              <a:rPr lang="tr-TR" dirty="0" smtClean="0"/>
              <a:t>. </a:t>
            </a:r>
            <a:r>
              <a:rPr lang="tr-TR" dirty="0" err="1" smtClean="0"/>
              <a:t>Stowe</a:t>
            </a:r>
            <a:r>
              <a:rPr lang="tr-TR" dirty="0" smtClean="0"/>
              <a:t> </a:t>
            </a:r>
            <a:r>
              <a:rPr lang="tr-TR" dirty="0" err="1" smtClean="0"/>
              <a:t>already</a:t>
            </a:r>
            <a:r>
              <a:rPr lang="tr-TR" dirty="0" smtClean="0"/>
              <a:t> </a:t>
            </a:r>
            <a:r>
              <a:rPr lang="tr-TR" dirty="0" err="1" smtClean="0"/>
              <a:t>does</a:t>
            </a:r>
            <a:r>
              <a:rPr lang="tr-TR" dirty="0" smtClean="0"/>
              <a:t> not </a:t>
            </a:r>
            <a:r>
              <a:rPr lang="tr-TR" dirty="0" err="1" smtClean="0"/>
              <a:t>approve</a:t>
            </a:r>
            <a:r>
              <a:rPr lang="tr-TR" dirty="0" smtClean="0"/>
              <a:t> of </a:t>
            </a:r>
            <a:r>
              <a:rPr lang="tr-TR" dirty="0" err="1" smtClean="0"/>
              <a:t>Mr</a:t>
            </a:r>
            <a:r>
              <a:rPr lang="tr-TR" dirty="0" smtClean="0"/>
              <a:t> </a:t>
            </a:r>
            <a:r>
              <a:rPr lang="tr-TR" dirty="0" err="1" smtClean="0"/>
              <a:t>Shelby</a:t>
            </a:r>
            <a:r>
              <a:rPr lang="tr-TR" dirty="0" smtClean="0"/>
              <a:t> </a:t>
            </a:r>
            <a:r>
              <a:rPr lang="tr-TR" dirty="0" err="1" smtClean="0"/>
              <a:t>though</a:t>
            </a:r>
            <a:r>
              <a:rPr lang="tr-TR" dirty="0" smtClean="0"/>
              <a:t> he is </a:t>
            </a:r>
            <a:r>
              <a:rPr lang="tr-TR" dirty="0" err="1" smtClean="0"/>
              <a:t>the</a:t>
            </a:r>
            <a:r>
              <a:rPr lang="tr-TR" dirty="0" smtClean="0"/>
              <a:t> </a:t>
            </a:r>
            <a:r>
              <a:rPr lang="tr-TR" dirty="0" err="1" smtClean="0"/>
              <a:t>good</a:t>
            </a:r>
            <a:r>
              <a:rPr lang="tr-TR" dirty="0" smtClean="0"/>
              <a:t> </a:t>
            </a:r>
            <a:r>
              <a:rPr lang="tr-TR" dirty="0" err="1" smtClean="0"/>
              <a:t>guy</a:t>
            </a:r>
            <a:r>
              <a:rPr lang="tr-TR" dirty="0" smtClean="0"/>
              <a:t>. </a:t>
            </a:r>
            <a:r>
              <a:rPr lang="tr-TR" dirty="0" err="1" smtClean="0"/>
              <a:t>Anyone</a:t>
            </a:r>
            <a:r>
              <a:rPr lang="tr-TR" dirty="0" smtClean="0"/>
              <a:t> </a:t>
            </a:r>
            <a:r>
              <a:rPr lang="tr-TR" dirty="0" err="1" smtClean="0"/>
              <a:t>related</a:t>
            </a:r>
            <a:r>
              <a:rPr lang="tr-TR" dirty="0" smtClean="0"/>
              <a:t> </a:t>
            </a:r>
            <a:r>
              <a:rPr lang="tr-TR" dirty="0" err="1" smtClean="0"/>
              <a:t>to</a:t>
            </a:r>
            <a:r>
              <a:rPr lang="tr-TR" dirty="0" smtClean="0"/>
              <a:t> </a:t>
            </a:r>
            <a:r>
              <a:rPr lang="tr-TR" dirty="0" err="1" smtClean="0"/>
              <a:t>slavery</a:t>
            </a:r>
            <a:r>
              <a:rPr lang="tr-TR" dirty="0" smtClean="0"/>
              <a:t> </a:t>
            </a:r>
            <a:r>
              <a:rPr lang="tr-TR" dirty="0" err="1" smtClean="0"/>
              <a:t>by</a:t>
            </a:r>
            <a:r>
              <a:rPr lang="tr-TR" dirty="0" smtClean="0"/>
              <a:t> </a:t>
            </a:r>
            <a:r>
              <a:rPr lang="tr-TR" dirty="0" err="1" smtClean="0"/>
              <a:t>any</a:t>
            </a:r>
            <a:r>
              <a:rPr lang="tr-TR" dirty="0" smtClean="0"/>
              <a:t> </a:t>
            </a:r>
            <a:r>
              <a:rPr lang="tr-TR" dirty="0" err="1" smtClean="0"/>
              <a:t>way</a:t>
            </a:r>
            <a:r>
              <a:rPr lang="tr-TR" dirty="0" smtClean="0"/>
              <a:t> </a:t>
            </a:r>
            <a:r>
              <a:rPr lang="tr-TR" dirty="0" err="1" smtClean="0"/>
              <a:t>and</a:t>
            </a:r>
            <a:r>
              <a:rPr lang="tr-TR" dirty="0" smtClean="0"/>
              <a:t> </a:t>
            </a:r>
            <a:r>
              <a:rPr lang="tr-TR" dirty="0" err="1" smtClean="0"/>
              <a:t>to</a:t>
            </a:r>
            <a:r>
              <a:rPr lang="tr-TR" dirty="0" smtClean="0"/>
              <a:t> </a:t>
            </a:r>
            <a:r>
              <a:rPr lang="tr-TR" dirty="0" err="1" smtClean="0"/>
              <a:t>any</a:t>
            </a:r>
            <a:r>
              <a:rPr lang="tr-TR" dirty="0" smtClean="0"/>
              <a:t> </a:t>
            </a:r>
            <a:r>
              <a:rPr lang="tr-TR" dirty="0" err="1" smtClean="0"/>
              <a:t>degree</a:t>
            </a:r>
            <a:r>
              <a:rPr lang="tr-TR" dirty="0" smtClean="0"/>
              <a:t> </a:t>
            </a:r>
            <a:r>
              <a:rPr lang="tr-TR" dirty="0" err="1" smtClean="0"/>
              <a:t>cannot</a:t>
            </a:r>
            <a:r>
              <a:rPr lang="tr-TR" dirty="0" smtClean="0"/>
              <a:t> be </a:t>
            </a:r>
            <a:r>
              <a:rPr lang="tr-TR" dirty="0" err="1" smtClean="0"/>
              <a:t>good</a:t>
            </a:r>
            <a:r>
              <a:rPr lang="tr-TR" dirty="0" smtClean="0"/>
              <a:t> in </a:t>
            </a:r>
            <a:r>
              <a:rPr lang="tr-TR" dirty="0" err="1" smtClean="0"/>
              <a:t>the</a:t>
            </a:r>
            <a:r>
              <a:rPr lang="tr-TR" dirty="0" smtClean="0"/>
              <a:t> </a:t>
            </a:r>
            <a:r>
              <a:rPr lang="tr-TR" dirty="0" err="1" smtClean="0"/>
              <a:t>long</a:t>
            </a:r>
            <a:r>
              <a:rPr lang="tr-TR" dirty="0" smtClean="0"/>
              <a:t> </a:t>
            </a:r>
            <a:r>
              <a:rPr lang="tr-TR" dirty="0" err="1" smtClean="0"/>
              <a:t>run</a:t>
            </a:r>
            <a:r>
              <a:rPr lang="tr-TR" dirty="0" smtClean="0"/>
              <a:t> as </a:t>
            </a:r>
            <a:r>
              <a:rPr lang="tr-TR" dirty="0" err="1" smtClean="0"/>
              <a:t>St</a:t>
            </a:r>
            <a:r>
              <a:rPr lang="tr-TR" dirty="0" smtClean="0"/>
              <a:t>. </a:t>
            </a:r>
            <a:r>
              <a:rPr lang="tr-TR" dirty="0" err="1" smtClean="0"/>
              <a:t>Claire’s</a:t>
            </a:r>
            <a:r>
              <a:rPr lang="tr-TR" dirty="0" smtClean="0"/>
              <a:t> </a:t>
            </a:r>
            <a:r>
              <a:rPr lang="tr-TR" dirty="0" err="1" smtClean="0"/>
              <a:t>case</a:t>
            </a:r>
            <a:r>
              <a:rPr lang="tr-TR" dirty="0" smtClean="0"/>
              <a:t> </a:t>
            </a:r>
            <a:r>
              <a:rPr lang="tr-TR" dirty="0" err="1" smtClean="0"/>
              <a:t>demonstrates</a:t>
            </a:r>
            <a:r>
              <a:rPr lang="tr-TR"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r>
              <a:rPr lang="tr-TR" dirty="0" err="1" smtClean="0"/>
              <a:t>was</a:t>
            </a:r>
            <a:r>
              <a:rPr lang="tr-TR" dirty="0" smtClean="0"/>
              <a:t> </a:t>
            </a:r>
            <a:r>
              <a:rPr lang="tr-TR" dirty="0" err="1" smtClean="0"/>
              <a:t>the</a:t>
            </a:r>
            <a:r>
              <a:rPr lang="tr-TR" dirty="0" smtClean="0"/>
              <a:t> </a:t>
            </a:r>
            <a:r>
              <a:rPr lang="tr-TR" dirty="0" err="1" smtClean="0"/>
              <a:t>most</a:t>
            </a:r>
            <a:r>
              <a:rPr lang="tr-TR" dirty="0" smtClean="0"/>
              <a:t> popular </a:t>
            </a:r>
            <a:r>
              <a:rPr lang="tr-TR" dirty="0" err="1" smtClean="0"/>
              <a:t>novel</a:t>
            </a:r>
            <a:r>
              <a:rPr lang="tr-TR" dirty="0" smtClean="0"/>
              <a:t> of </a:t>
            </a:r>
            <a:r>
              <a:rPr lang="tr-TR" dirty="0" err="1" smtClean="0"/>
              <a:t>the</a:t>
            </a:r>
            <a:r>
              <a:rPr lang="tr-TR" dirty="0" smtClean="0"/>
              <a:t> </a:t>
            </a:r>
            <a:r>
              <a:rPr lang="tr-TR" dirty="0" err="1" smtClean="0"/>
              <a:t>the</a:t>
            </a:r>
            <a:r>
              <a:rPr lang="tr-TR" dirty="0" smtClean="0"/>
              <a:t> 19th </a:t>
            </a:r>
            <a:r>
              <a:rPr lang="tr-TR" dirty="0" err="1" smtClean="0"/>
              <a:t>century</a:t>
            </a:r>
            <a:r>
              <a:rPr lang="tr-TR" dirty="0" smtClean="0"/>
              <a:t>. </a:t>
            </a:r>
            <a:r>
              <a:rPr lang="tr-TR" dirty="0" err="1" smtClean="0"/>
              <a:t>When</a:t>
            </a:r>
            <a:r>
              <a:rPr lang="tr-TR" dirty="0" smtClean="0"/>
              <a:t> it </a:t>
            </a:r>
            <a:r>
              <a:rPr lang="tr-TR" dirty="0" err="1" smtClean="0"/>
              <a:t>was</a:t>
            </a:r>
            <a:r>
              <a:rPr lang="tr-TR" dirty="0" smtClean="0"/>
              <a:t> </a:t>
            </a:r>
            <a:r>
              <a:rPr lang="tr-TR" dirty="0" err="1" smtClean="0"/>
              <a:t>published</a:t>
            </a:r>
            <a:r>
              <a:rPr lang="tr-TR" dirty="0" smtClean="0"/>
              <a:t> in …., it </a:t>
            </a:r>
            <a:r>
              <a:rPr lang="tr-TR" dirty="0" err="1" smtClean="0"/>
              <a:t>sold</a:t>
            </a:r>
            <a:r>
              <a:rPr lang="tr-TR" dirty="0" smtClean="0"/>
              <a:t> X </a:t>
            </a:r>
            <a:r>
              <a:rPr lang="tr-TR" dirty="0" err="1" smtClean="0"/>
              <a:t>copies</a:t>
            </a:r>
            <a:r>
              <a:rPr lang="tr-TR" dirty="0" smtClean="0"/>
              <a:t>. </a:t>
            </a:r>
            <a:r>
              <a:rPr lang="tr-TR" dirty="0" err="1" smtClean="0"/>
              <a:t>In</a:t>
            </a:r>
            <a:r>
              <a:rPr lang="tr-TR" dirty="0" smtClean="0"/>
              <a:t> </a:t>
            </a:r>
            <a:r>
              <a:rPr lang="tr-TR" dirty="0" err="1" smtClean="0"/>
              <a:t>the</a:t>
            </a:r>
            <a:r>
              <a:rPr lang="tr-TR" dirty="0" smtClean="0"/>
              <a:t> </a:t>
            </a:r>
            <a:r>
              <a:rPr lang="tr-TR" dirty="0" err="1" smtClean="0"/>
              <a:t>next</a:t>
            </a:r>
            <a:r>
              <a:rPr lang="tr-TR" dirty="0" smtClean="0"/>
              <a:t> </a:t>
            </a:r>
            <a:r>
              <a:rPr lang="tr-TR" dirty="0" err="1" smtClean="0"/>
              <a:t>year</a:t>
            </a:r>
            <a:r>
              <a:rPr lang="tr-TR" dirty="0" smtClean="0"/>
              <a:t> it </a:t>
            </a:r>
            <a:r>
              <a:rPr lang="tr-TR" dirty="0" err="1" smtClean="0"/>
              <a:t>sold</a:t>
            </a:r>
            <a:r>
              <a:rPr lang="tr-TR" dirty="0" smtClean="0"/>
              <a:t>…. </a:t>
            </a:r>
            <a:r>
              <a:rPr lang="tr-TR" dirty="0" err="1" smtClean="0"/>
              <a:t>copies</a:t>
            </a:r>
            <a:r>
              <a:rPr lang="tr-TR" dirty="0" smtClean="0"/>
              <a:t>.</a:t>
            </a:r>
          </a:p>
          <a:p>
            <a:r>
              <a:rPr lang="tr-TR" dirty="0" err="1" smtClean="0"/>
              <a:t>This</a:t>
            </a:r>
            <a:r>
              <a:rPr lang="tr-TR" dirty="0" smtClean="0"/>
              <a:t> is </a:t>
            </a:r>
            <a:r>
              <a:rPr lang="tr-TR" dirty="0" err="1" smtClean="0"/>
              <a:t>Harriet</a:t>
            </a:r>
            <a:r>
              <a:rPr lang="tr-TR" dirty="0" smtClean="0"/>
              <a:t> </a:t>
            </a:r>
            <a:r>
              <a:rPr lang="tr-TR" dirty="0" err="1" smtClean="0"/>
              <a:t>Beecher</a:t>
            </a:r>
            <a:r>
              <a:rPr lang="tr-TR" dirty="0" smtClean="0"/>
              <a:t> </a:t>
            </a:r>
            <a:r>
              <a:rPr lang="tr-TR" dirty="0" err="1" smtClean="0"/>
              <a:t>Stowe’s</a:t>
            </a:r>
            <a:r>
              <a:rPr lang="tr-TR" dirty="0" smtClean="0"/>
              <a:t> </a:t>
            </a:r>
            <a:r>
              <a:rPr lang="tr-TR" dirty="0" err="1" smtClean="0"/>
              <a:t>first</a:t>
            </a:r>
            <a:r>
              <a:rPr lang="tr-TR" dirty="0" smtClean="0"/>
              <a:t> </a:t>
            </a:r>
            <a:r>
              <a:rPr lang="tr-TR" dirty="0" err="1" smtClean="0"/>
              <a:t>book</a:t>
            </a:r>
            <a:r>
              <a:rPr lang="tr-TR" dirty="0" smtClean="0"/>
              <a:t> </a:t>
            </a:r>
            <a:r>
              <a:rPr lang="tr-TR" dirty="0" err="1" smtClean="0"/>
              <a:t>and</a:t>
            </a:r>
            <a:r>
              <a:rPr lang="tr-TR" dirty="0" smtClean="0"/>
              <a:t> </a:t>
            </a:r>
            <a:r>
              <a:rPr lang="tr-TR" dirty="0" err="1" smtClean="0"/>
              <a:t>she</a:t>
            </a:r>
            <a:r>
              <a:rPr lang="tr-TR" dirty="0" smtClean="0"/>
              <a:t> </a:t>
            </a:r>
            <a:r>
              <a:rPr lang="tr-TR" dirty="0" err="1" smtClean="0"/>
              <a:t>wrote</a:t>
            </a:r>
            <a:r>
              <a:rPr lang="tr-TR" dirty="0" smtClean="0"/>
              <a:t> </a:t>
            </a:r>
            <a:r>
              <a:rPr lang="tr-TR" dirty="0" err="1" smtClean="0"/>
              <a:t>many</a:t>
            </a:r>
            <a:r>
              <a:rPr lang="tr-TR" dirty="0" smtClean="0"/>
              <a:t> </a:t>
            </a:r>
            <a:r>
              <a:rPr lang="tr-TR" dirty="0" err="1" smtClean="0"/>
              <a:t>later</a:t>
            </a:r>
            <a:r>
              <a:rPr lang="tr-TR" dirty="0" smtClean="0"/>
              <a:t> but </a:t>
            </a:r>
            <a:r>
              <a:rPr lang="tr-TR" dirty="0" err="1" smtClean="0"/>
              <a:t>only</a:t>
            </a:r>
            <a:r>
              <a:rPr lang="tr-TR" dirty="0" smtClean="0"/>
              <a:t> </a:t>
            </a:r>
            <a:r>
              <a:rPr lang="tr-TR" dirty="0" err="1" smtClean="0"/>
              <a:t>Uncle</a:t>
            </a:r>
            <a:r>
              <a:rPr lang="tr-TR" dirty="0" smtClean="0"/>
              <a:t> </a:t>
            </a:r>
            <a:r>
              <a:rPr lang="tr-TR" dirty="0" err="1" smtClean="0"/>
              <a:t>Tom’s</a:t>
            </a:r>
            <a:r>
              <a:rPr lang="tr-TR" dirty="0" smtClean="0"/>
              <a:t> </a:t>
            </a:r>
            <a:r>
              <a:rPr lang="tr-TR" dirty="0" err="1" smtClean="0"/>
              <a:t>Cabin</a:t>
            </a:r>
            <a:r>
              <a:rPr lang="tr-TR" dirty="0" smtClean="0"/>
              <a:t> is </a:t>
            </a:r>
            <a:r>
              <a:rPr lang="tr-TR" dirty="0" err="1" smtClean="0"/>
              <a:t>still</a:t>
            </a:r>
            <a:r>
              <a:rPr lang="tr-TR" dirty="0" smtClean="0"/>
              <a:t> </a:t>
            </a:r>
            <a:r>
              <a:rPr lang="tr-TR" dirty="0" err="1" smtClean="0"/>
              <a:t>read</a:t>
            </a:r>
            <a:r>
              <a:rPr lang="tr-TR" dirty="0" smtClean="0"/>
              <a:t>. </a:t>
            </a:r>
            <a:r>
              <a:rPr lang="tr-TR" dirty="0" err="1" smtClean="0"/>
              <a:t>This</a:t>
            </a:r>
            <a:r>
              <a:rPr lang="tr-TR" dirty="0" smtClean="0"/>
              <a:t> is </a:t>
            </a:r>
            <a:r>
              <a:rPr lang="tr-TR" dirty="0" err="1" smtClean="0"/>
              <a:t>mostly</a:t>
            </a:r>
            <a:r>
              <a:rPr lang="tr-TR" dirty="0" smtClean="0"/>
              <a:t> </a:t>
            </a:r>
            <a:r>
              <a:rPr lang="tr-TR" dirty="0" err="1" smtClean="0"/>
              <a:t>due</a:t>
            </a:r>
            <a:r>
              <a:rPr lang="tr-TR" dirty="0" smtClean="0"/>
              <a:t> </a:t>
            </a:r>
            <a:r>
              <a:rPr lang="tr-TR" dirty="0" err="1" smtClean="0"/>
              <a:t>to</a:t>
            </a:r>
            <a:r>
              <a:rPr lang="tr-TR" dirty="0" smtClean="0"/>
              <a:t> </a:t>
            </a:r>
            <a:r>
              <a:rPr lang="tr-TR" dirty="0" err="1" smtClean="0"/>
              <a:t>its</a:t>
            </a:r>
            <a:r>
              <a:rPr lang="tr-TR" dirty="0" smtClean="0"/>
              <a:t> </a:t>
            </a:r>
            <a:r>
              <a:rPr lang="tr-TR" dirty="0" err="1" smtClean="0"/>
              <a:t>historical</a:t>
            </a:r>
            <a:r>
              <a:rPr lang="tr-TR" dirty="0" smtClean="0"/>
              <a:t> </a:t>
            </a:r>
            <a:r>
              <a:rPr lang="tr-TR" dirty="0" err="1" smtClean="0"/>
              <a:t>importance</a:t>
            </a:r>
            <a:r>
              <a:rPr lang="tr-TR"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Harriet</a:t>
            </a:r>
            <a:r>
              <a:rPr lang="tr-TR" dirty="0" smtClean="0"/>
              <a:t> </a:t>
            </a:r>
            <a:r>
              <a:rPr lang="tr-TR" dirty="0" err="1" smtClean="0"/>
              <a:t>Beecher</a:t>
            </a:r>
            <a:r>
              <a:rPr lang="tr-TR" dirty="0" smtClean="0"/>
              <a:t> </a:t>
            </a:r>
            <a:r>
              <a:rPr lang="tr-TR" dirty="0" err="1" smtClean="0"/>
              <a:t>Stowe</a:t>
            </a:r>
            <a:r>
              <a:rPr lang="tr-TR" dirty="0" smtClean="0"/>
              <a:t> </a:t>
            </a:r>
            <a:r>
              <a:rPr lang="tr-TR" dirty="0" err="1" smtClean="0"/>
              <a:t>wrote</a:t>
            </a:r>
            <a:r>
              <a:rPr lang="tr-TR" dirty="0" smtClean="0"/>
              <a:t> </a:t>
            </a:r>
            <a:r>
              <a:rPr lang="tr-TR" dirty="0" err="1" smtClean="0"/>
              <a:t>the</a:t>
            </a:r>
            <a:r>
              <a:rPr lang="tr-TR" dirty="0" smtClean="0"/>
              <a:t> </a:t>
            </a:r>
            <a:r>
              <a:rPr lang="tr-TR" dirty="0" err="1" smtClean="0"/>
              <a:t>novel</a:t>
            </a:r>
            <a:r>
              <a:rPr lang="tr-TR" dirty="0" smtClean="0"/>
              <a:t> </a:t>
            </a:r>
            <a:r>
              <a:rPr lang="tr-TR" dirty="0" err="1" smtClean="0"/>
              <a:t>to</a:t>
            </a:r>
            <a:r>
              <a:rPr lang="tr-TR" dirty="0" smtClean="0"/>
              <a:t> protest </a:t>
            </a:r>
            <a:r>
              <a:rPr lang="tr-TR" dirty="0" err="1" smtClean="0"/>
              <a:t>The</a:t>
            </a:r>
            <a:r>
              <a:rPr lang="tr-TR" dirty="0" smtClean="0"/>
              <a:t> </a:t>
            </a:r>
            <a:r>
              <a:rPr lang="tr-TR" dirty="0" err="1" smtClean="0"/>
              <a:t>Fugitive</a:t>
            </a:r>
            <a:r>
              <a:rPr lang="tr-TR" dirty="0" smtClean="0"/>
              <a:t> </a:t>
            </a:r>
            <a:r>
              <a:rPr lang="tr-TR" dirty="0" err="1" smtClean="0"/>
              <a:t>Slave</a:t>
            </a:r>
            <a:r>
              <a:rPr lang="tr-TR" dirty="0" smtClean="0"/>
              <a:t> </a:t>
            </a:r>
            <a:r>
              <a:rPr lang="tr-TR" dirty="0" err="1" smtClean="0"/>
              <a:t>Act</a:t>
            </a:r>
            <a:r>
              <a:rPr lang="tr-TR" dirty="0" smtClean="0"/>
              <a:t> </a:t>
            </a:r>
            <a:r>
              <a:rPr lang="tr-TR" dirty="0" err="1" smtClean="0"/>
              <a:t>and</a:t>
            </a:r>
            <a:r>
              <a:rPr lang="tr-TR" dirty="0" smtClean="0"/>
              <a:t> </a:t>
            </a:r>
            <a:r>
              <a:rPr lang="tr-TR" dirty="0" err="1" smtClean="0"/>
              <a:t>support</a:t>
            </a:r>
            <a:r>
              <a:rPr lang="tr-TR" dirty="0" smtClean="0"/>
              <a:t> </a:t>
            </a:r>
            <a:r>
              <a:rPr lang="tr-TR" dirty="0" err="1" smtClean="0"/>
              <a:t>Abolitionism</a:t>
            </a:r>
            <a:r>
              <a:rPr lang="tr-TR" dirty="0" smtClean="0"/>
              <a:t>.</a:t>
            </a:r>
          </a:p>
          <a:p>
            <a:r>
              <a:rPr lang="tr-TR" dirty="0" err="1" smtClean="0"/>
              <a:t>Though</a:t>
            </a:r>
            <a:r>
              <a:rPr lang="tr-TR" dirty="0" smtClean="0"/>
              <a:t> not </a:t>
            </a:r>
            <a:r>
              <a:rPr lang="tr-TR" dirty="0" err="1" smtClean="0"/>
              <a:t>historically</a:t>
            </a:r>
            <a:r>
              <a:rPr lang="tr-TR" dirty="0" smtClean="0"/>
              <a:t> </a:t>
            </a:r>
            <a:r>
              <a:rPr lang="tr-TR" dirty="0" err="1" smtClean="0"/>
              <a:t>verified</a:t>
            </a:r>
            <a:r>
              <a:rPr lang="tr-TR" dirty="0" smtClean="0"/>
              <a:t>, </a:t>
            </a:r>
            <a:r>
              <a:rPr lang="tr-TR" dirty="0" err="1" smtClean="0"/>
              <a:t>Stowe</a:t>
            </a:r>
            <a:r>
              <a:rPr lang="tr-TR" dirty="0" smtClean="0"/>
              <a:t> is </a:t>
            </a:r>
            <a:r>
              <a:rPr lang="tr-TR" dirty="0" err="1" smtClean="0"/>
              <a:t>believed</a:t>
            </a:r>
            <a:r>
              <a:rPr lang="tr-TR" dirty="0" smtClean="0"/>
              <a:t> </a:t>
            </a:r>
            <a:r>
              <a:rPr lang="tr-TR" dirty="0" err="1" smtClean="0"/>
              <a:t>to</a:t>
            </a:r>
            <a:r>
              <a:rPr lang="tr-TR" dirty="0" smtClean="0"/>
              <a:t> </a:t>
            </a:r>
            <a:r>
              <a:rPr lang="tr-TR" dirty="0" err="1" smtClean="0"/>
              <a:t>visit</a:t>
            </a:r>
            <a:r>
              <a:rPr lang="tr-TR" dirty="0" smtClean="0"/>
              <a:t> Abraham Lincoln </a:t>
            </a:r>
            <a:r>
              <a:rPr lang="tr-TR" dirty="0" err="1" smtClean="0"/>
              <a:t>during</a:t>
            </a:r>
            <a:r>
              <a:rPr lang="tr-TR" dirty="0" smtClean="0"/>
              <a:t> </a:t>
            </a:r>
            <a:r>
              <a:rPr lang="tr-TR" dirty="0" err="1" smtClean="0"/>
              <a:t>the</a:t>
            </a:r>
            <a:r>
              <a:rPr lang="tr-TR" dirty="0" smtClean="0"/>
              <a:t> </a:t>
            </a:r>
            <a:r>
              <a:rPr lang="tr-TR" dirty="0" err="1" smtClean="0"/>
              <a:t>Civil</a:t>
            </a:r>
            <a:r>
              <a:rPr lang="tr-TR" dirty="0" smtClean="0"/>
              <a:t> </a:t>
            </a:r>
            <a:r>
              <a:rPr lang="tr-TR" dirty="0" err="1" smtClean="0"/>
              <a:t>War</a:t>
            </a:r>
            <a:r>
              <a:rPr lang="tr-TR" dirty="0" smtClean="0"/>
              <a:t> </a:t>
            </a:r>
            <a:r>
              <a:rPr lang="tr-TR" dirty="0" err="1" smtClean="0"/>
              <a:t>and</a:t>
            </a:r>
            <a:r>
              <a:rPr lang="tr-TR" dirty="0" smtClean="0"/>
              <a:t> Lincoln is </a:t>
            </a:r>
            <a:r>
              <a:rPr lang="tr-TR" dirty="0" err="1" smtClean="0"/>
              <a:t>reported</a:t>
            </a:r>
            <a:r>
              <a:rPr lang="tr-TR" dirty="0" smtClean="0"/>
              <a:t> </a:t>
            </a:r>
            <a:r>
              <a:rPr lang="tr-TR" dirty="0" err="1" smtClean="0"/>
              <a:t>to</a:t>
            </a:r>
            <a:r>
              <a:rPr lang="tr-TR" dirty="0" smtClean="0"/>
              <a:t> </a:t>
            </a:r>
            <a:r>
              <a:rPr lang="tr-TR" dirty="0" err="1" smtClean="0"/>
              <a:t>have</a:t>
            </a:r>
            <a:r>
              <a:rPr lang="tr-TR" dirty="0" smtClean="0"/>
              <a:t> </a:t>
            </a:r>
            <a:r>
              <a:rPr lang="tr-TR" dirty="0" err="1" smtClean="0"/>
              <a:t>said</a:t>
            </a:r>
            <a:r>
              <a:rPr lang="tr-TR" dirty="0"/>
              <a:t> </a:t>
            </a:r>
            <a:r>
              <a:rPr lang="tr-TR" dirty="0" smtClean="0"/>
              <a:t>“</a:t>
            </a:r>
            <a:r>
              <a:rPr lang="tr-TR" dirty="0" err="1" smtClean="0"/>
              <a:t>So</a:t>
            </a:r>
            <a:r>
              <a:rPr lang="tr-TR" dirty="0" smtClean="0"/>
              <a:t>, </a:t>
            </a:r>
            <a:r>
              <a:rPr lang="tr-TR" dirty="0" err="1" smtClean="0"/>
              <a:t>you</a:t>
            </a:r>
            <a:r>
              <a:rPr lang="tr-TR" dirty="0" smtClean="0"/>
              <a:t> </a:t>
            </a:r>
            <a:r>
              <a:rPr lang="tr-TR" dirty="0" err="1" smtClean="0"/>
              <a:t>are</a:t>
            </a:r>
            <a:r>
              <a:rPr lang="tr-TR" dirty="0" smtClean="0"/>
              <a:t> </a:t>
            </a:r>
            <a:r>
              <a:rPr lang="tr-TR" dirty="0" err="1" smtClean="0"/>
              <a:t>the</a:t>
            </a:r>
            <a:r>
              <a:rPr lang="tr-TR" dirty="0" smtClean="0"/>
              <a:t> </a:t>
            </a:r>
            <a:r>
              <a:rPr lang="tr-TR" dirty="0" err="1" smtClean="0"/>
              <a:t>woman</a:t>
            </a:r>
            <a:r>
              <a:rPr lang="tr-TR" dirty="0" smtClean="0"/>
              <a:t> </a:t>
            </a:r>
            <a:r>
              <a:rPr lang="tr-TR" dirty="0" err="1" smtClean="0"/>
              <a:t>that</a:t>
            </a:r>
            <a:r>
              <a:rPr lang="tr-TR" dirty="0" smtClean="0"/>
              <a:t> </a:t>
            </a:r>
            <a:r>
              <a:rPr lang="tr-TR" dirty="0" err="1" smtClean="0"/>
              <a:t>started</a:t>
            </a:r>
            <a:r>
              <a:rPr lang="tr-TR" dirty="0" smtClean="0"/>
              <a:t> </a:t>
            </a:r>
            <a:r>
              <a:rPr lang="tr-TR" dirty="0" err="1" smtClean="0"/>
              <a:t>this</a:t>
            </a:r>
            <a:r>
              <a:rPr lang="tr-TR" dirty="0" smtClean="0"/>
              <a:t> </a:t>
            </a:r>
            <a:r>
              <a:rPr lang="tr-TR" dirty="0" err="1" smtClean="0"/>
              <a:t>war</a:t>
            </a:r>
            <a:r>
              <a:rPr lang="tr-TR"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92500"/>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is a </a:t>
            </a:r>
            <a:r>
              <a:rPr lang="tr-TR" dirty="0" err="1" smtClean="0"/>
              <a:t>sentimental</a:t>
            </a:r>
            <a:r>
              <a:rPr lang="tr-TR" dirty="0" smtClean="0"/>
              <a:t> </a:t>
            </a:r>
            <a:r>
              <a:rPr lang="tr-TR" dirty="0" err="1" smtClean="0"/>
              <a:t>novel</a:t>
            </a:r>
            <a:r>
              <a:rPr lang="tr-TR" dirty="0" smtClean="0"/>
              <a:t>. </a:t>
            </a:r>
            <a:r>
              <a:rPr lang="tr-TR" dirty="0" err="1" smtClean="0"/>
              <a:t>Stowe</a:t>
            </a:r>
            <a:r>
              <a:rPr lang="tr-TR" dirty="0" smtClean="0"/>
              <a:t> </a:t>
            </a:r>
            <a:r>
              <a:rPr lang="tr-TR" dirty="0" err="1" smtClean="0"/>
              <a:t>wrote</a:t>
            </a:r>
            <a:r>
              <a:rPr lang="tr-TR" dirty="0" smtClean="0"/>
              <a:t> </a:t>
            </a:r>
            <a:r>
              <a:rPr lang="tr-TR" dirty="0" err="1" smtClean="0"/>
              <a:t>the</a:t>
            </a:r>
            <a:r>
              <a:rPr lang="tr-TR" dirty="0" smtClean="0"/>
              <a:t> </a:t>
            </a:r>
            <a:r>
              <a:rPr lang="tr-TR" dirty="0" err="1" smtClean="0"/>
              <a:t>novel</a:t>
            </a:r>
            <a:r>
              <a:rPr lang="tr-TR" dirty="0" smtClean="0"/>
              <a:t> </a:t>
            </a:r>
            <a:r>
              <a:rPr lang="tr-TR" dirty="0" err="1" smtClean="0"/>
              <a:t>to</a:t>
            </a:r>
            <a:r>
              <a:rPr lang="tr-TR" dirty="0" smtClean="0"/>
              <a:t> </a:t>
            </a:r>
            <a:r>
              <a:rPr lang="tr-TR" dirty="0" err="1" smtClean="0"/>
              <a:t>argue</a:t>
            </a:r>
            <a:r>
              <a:rPr lang="tr-TR" dirty="0" smtClean="0"/>
              <a:t> </a:t>
            </a:r>
            <a:r>
              <a:rPr lang="tr-TR" dirty="0" err="1" smtClean="0"/>
              <a:t>that</a:t>
            </a:r>
            <a:r>
              <a:rPr lang="tr-TR" dirty="0" smtClean="0"/>
              <a:t> </a:t>
            </a:r>
            <a:r>
              <a:rPr lang="tr-TR" dirty="0" err="1" smtClean="0"/>
              <a:t>slavery</a:t>
            </a:r>
            <a:r>
              <a:rPr lang="tr-TR" dirty="0" smtClean="0"/>
              <a:t> is </a:t>
            </a:r>
            <a:r>
              <a:rPr lang="tr-TR" dirty="0" err="1" smtClean="0"/>
              <a:t>against</a:t>
            </a:r>
            <a:r>
              <a:rPr lang="tr-TR" dirty="0" smtClean="0"/>
              <a:t> </a:t>
            </a:r>
            <a:r>
              <a:rPr lang="tr-TR" dirty="0" err="1" smtClean="0"/>
              <a:t>Christianity</a:t>
            </a:r>
            <a:r>
              <a:rPr lang="tr-TR" dirty="0" smtClean="0"/>
              <a:t>. Her </a:t>
            </a:r>
            <a:r>
              <a:rPr lang="tr-TR" dirty="0" err="1" smtClean="0"/>
              <a:t>rejection</a:t>
            </a:r>
            <a:r>
              <a:rPr lang="tr-TR" dirty="0" smtClean="0"/>
              <a:t> of </a:t>
            </a:r>
            <a:r>
              <a:rPr lang="tr-TR" dirty="0" err="1" smtClean="0"/>
              <a:t>slavery</a:t>
            </a:r>
            <a:r>
              <a:rPr lang="tr-TR" dirty="0" smtClean="0"/>
              <a:t> </a:t>
            </a:r>
            <a:r>
              <a:rPr lang="tr-TR" dirty="0" err="1" smtClean="0"/>
              <a:t>rests</a:t>
            </a:r>
            <a:r>
              <a:rPr lang="tr-TR" dirty="0" smtClean="0"/>
              <a:t> on </a:t>
            </a:r>
            <a:r>
              <a:rPr lang="tr-TR" dirty="0" err="1" smtClean="0"/>
              <a:t>religious</a:t>
            </a:r>
            <a:r>
              <a:rPr lang="tr-TR" dirty="0" smtClean="0"/>
              <a:t> </a:t>
            </a:r>
            <a:r>
              <a:rPr lang="tr-TR" dirty="0" err="1" smtClean="0"/>
              <a:t>grounds</a:t>
            </a:r>
            <a:r>
              <a:rPr lang="tr-TR" dirty="0" smtClean="0"/>
              <a:t>.</a:t>
            </a:r>
          </a:p>
          <a:p>
            <a:r>
              <a:rPr lang="tr-TR" dirty="0" err="1" smtClean="0"/>
              <a:t>Though</a:t>
            </a:r>
            <a:r>
              <a:rPr lang="tr-TR" dirty="0" smtClean="0"/>
              <a:t> </a:t>
            </a:r>
            <a:r>
              <a:rPr lang="tr-TR" dirty="0" err="1" smtClean="0"/>
              <a:t>she</a:t>
            </a:r>
            <a:r>
              <a:rPr lang="tr-TR" dirty="0" smtClean="0"/>
              <a:t> has a </a:t>
            </a:r>
            <a:r>
              <a:rPr lang="tr-TR" dirty="0" err="1" smtClean="0"/>
              <a:t>nobel</a:t>
            </a:r>
            <a:r>
              <a:rPr lang="tr-TR" dirty="0" smtClean="0"/>
              <a:t> </a:t>
            </a:r>
            <a:r>
              <a:rPr lang="tr-TR" dirty="0" err="1" smtClean="0"/>
              <a:t>intension</a:t>
            </a:r>
            <a:r>
              <a:rPr lang="tr-TR" dirty="0" smtClean="0"/>
              <a:t>, </a:t>
            </a:r>
            <a:r>
              <a:rPr lang="tr-TR" dirty="0" err="1" smtClean="0"/>
              <a:t>she</a:t>
            </a:r>
            <a:r>
              <a:rPr lang="tr-TR" dirty="0" smtClean="0"/>
              <a:t> </a:t>
            </a:r>
            <a:r>
              <a:rPr lang="tr-TR" dirty="0" err="1" smtClean="0"/>
              <a:t>herself</a:t>
            </a:r>
            <a:r>
              <a:rPr lang="tr-TR" dirty="0" smtClean="0"/>
              <a:t> </a:t>
            </a:r>
            <a:r>
              <a:rPr lang="tr-TR" dirty="0" err="1" smtClean="0"/>
              <a:t>was</a:t>
            </a:r>
            <a:r>
              <a:rPr lang="tr-TR" dirty="0" smtClean="0"/>
              <a:t> </a:t>
            </a:r>
            <a:r>
              <a:rPr lang="tr-TR" dirty="0" err="1" smtClean="0"/>
              <a:t>accused</a:t>
            </a:r>
            <a:r>
              <a:rPr lang="tr-TR" dirty="0" smtClean="0"/>
              <a:t> of </a:t>
            </a:r>
            <a:r>
              <a:rPr lang="tr-TR" dirty="0" err="1" smtClean="0"/>
              <a:t>racism</a:t>
            </a:r>
            <a:r>
              <a:rPr lang="tr-TR" dirty="0" smtClean="0"/>
              <a:t> </a:t>
            </a:r>
            <a:r>
              <a:rPr lang="tr-TR" dirty="0" err="1" smtClean="0"/>
              <a:t>for</a:t>
            </a:r>
            <a:r>
              <a:rPr lang="tr-TR" dirty="0" smtClean="0"/>
              <a:t> </a:t>
            </a:r>
            <a:r>
              <a:rPr lang="tr-TR" dirty="0" err="1" smtClean="0"/>
              <a:t>the</a:t>
            </a:r>
            <a:r>
              <a:rPr lang="tr-TR" dirty="0" smtClean="0"/>
              <a:t> </a:t>
            </a:r>
            <a:r>
              <a:rPr lang="tr-TR" dirty="0" err="1" smtClean="0"/>
              <a:t>portrayal</a:t>
            </a:r>
            <a:r>
              <a:rPr lang="tr-TR" dirty="0" smtClean="0"/>
              <a:t> of </a:t>
            </a:r>
            <a:r>
              <a:rPr lang="tr-TR" dirty="0" err="1" smtClean="0"/>
              <a:t>Uncle</a:t>
            </a:r>
            <a:r>
              <a:rPr lang="tr-TR" dirty="0" smtClean="0"/>
              <a:t> </a:t>
            </a:r>
            <a:r>
              <a:rPr lang="tr-TR" dirty="0" err="1" smtClean="0"/>
              <a:t>Tom</a:t>
            </a:r>
            <a:r>
              <a:rPr lang="tr-TR" dirty="0" smtClean="0"/>
              <a:t>. His </a:t>
            </a:r>
            <a:r>
              <a:rPr lang="tr-TR" dirty="0" err="1" smtClean="0"/>
              <a:t>over</a:t>
            </a:r>
            <a:r>
              <a:rPr lang="tr-TR" dirty="0" smtClean="0"/>
              <a:t> </a:t>
            </a:r>
            <a:r>
              <a:rPr lang="tr-TR" dirty="0" err="1" smtClean="0"/>
              <a:t>religiosity</a:t>
            </a:r>
            <a:r>
              <a:rPr lang="tr-TR" dirty="0" smtClean="0"/>
              <a:t> as </a:t>
            </a:r>
            <a:r>
              <a:rPr lang="tr-TR" dirty="0" err="1" smtClean="0"/>
              <a:t>well</a:t>
            </a:r>
            <a:r>
              <a:rPr lang="tr-TR" dirty="0" smtClean="0"/>
              <a:t> as </a:t>
            </a:r>
            <a:r>
              <a:rPr lang="tr-TR" dirty="0" err="1" smtClean="0"/>
              <a:t>meekness</a:t>
            </a:r>
            <a:r>
              <a:rPr lang="tr-TR" dirty="0" smtClean="0"/>
              <a:t> </a:t>
            </a:r>
            <a:r>
              <a:rPr lang="tr-TR" dirty="0" err="1" smtClean="0"/>
              <a:t>and</a:t>
            </a:r>
            <a:r>
              <a:rPr lang="tr-TR" dirty="0" smtClean="0"/>
              <a:t> </a:t>
            </a:r>
            <a:r>
              <a:rPr lang="tr-TR" dirty="0" err="1" smtClean="0"/>
              <a:t>childlike</a:t>
            </a:r>
            <a:r>
              <a:rPr lang="tr-TR" dirty="0" smtClean="0"/>
              <a:t> </a:t>
            </a:r>
            <a:r>
              <a:rPr lang="tr-TR" dirty="0" err="1" smtClean="0"/>
              <a:t>innocense</a:t>
            </a:r>
            <a:r>
              <a:rPr lang="tr-TR" dirty="0" smtClean="0"/>
              <a:t> in </a:t>
            </a:r>
            <a:r>
              <a:rPr lang="tr-TR" dirty="0" err="1" smtClean="0"/>
              <a:t>the</a:t>
            </a:r>
            <a:r>
              <a:rPr lang="tr-TR" dirty="0" smtClean="0"/>
              <a:t> </a:t>
            </a:r>
            <a:r>
              <a:rPr lang="tr-TR" dirty="0" err="1" smtClean="0"/>
              <a:t>novel</a:t>
            </a:r>
            <a:r>
              <a:rPr lang="tr-TR" dirty="0" smtClean="0"/>
              <a:t> </a:t>
            </a:r>
            <a:r>
              <a:rPr lang="tr-TR" dirty="0" err="1" smtClean="0"/>
              <a:t>misrepresent</a:t>
            </a:r>
            <a:r>
              <a:rPr lang="tr-TR" dirty="0" smtClean="0"/>
              <a:t> </a:t>
            </a:r>
            <a:r>
              <a:rPr lang="tr-TR" dirty="0" err="1" smtClean="0"/>
              <a:t>the</a:t>
            </a:r>
            <a:r>
              <a:rPr lang="tr-TR" dirty="0" smtClean="0"/>
              <a:t> </a:t>
            </a:r>
            <a:r>
              <a:rPr lang="tr-TR" dirty="0" err="1" smtClean="0"/>
              <a:t>Sfrican</a:t>
            </a:r>
            <a:r>
              <a:rPr lang="tr-TR" dirty="0" smtClean="0"/>
              <a:t> </a:t>
            </a:r>
            <a:r>
              <a:rPr lang="tr-TR" dirty="0" err="1" smtClean="0"/>
              <a:t>race</a:t>
            </a:r>
            <a:r>
              <a:rPr lang="tr-TR" dirty="0" smtClean="0"/>
              <a:t>, as </a:t>
            </a:r>
            <a:r>
              <a:rPr lang="tr-TR" dirty="0" err="1" smtClean="0"/>
              <a:t>Stowe</a:t>
            </a:r>
            <a:r>
              <a:rPr lang="tr-TR" dirty="0" smtClean="0"/>
              <a:t> </a:t>
            </a:r>
            <a:r>
              <a:rPr lang="tr-TR" dirty="0" err="1" smtClean="0"/>
              <a:t>would</a:t>
            </a:r>
            <a:r>
              <a:rPr lang="tr-TR" dirty="0" smtClean="0"/>
              <a:t> put it.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a:bodyPr>
          <a:lstStyle/>
          <a:p>
            <a:pPr>
              <a:buNone/>
            </a:pPr>
            <a:r>
              <a:rPr lang="tr-TR" dirty="0" err="1"/>
              <a:t>Chapter</a:t>
            </a:r>
            <a:r>
              <a:rPr lang="tr-TR" dirty="0"/>
              <a:t> 1</a:t>
            </a:r>
          </a:p>
          <a:p>
            <a:pPr>
              <a:buNone/>
            </a:pPr>
            <a:r>
              <a:rPr lang="tr-TR" dirty="0"/>
              <a:t> </a:t>
            </a:r>
          </a:p>
          <a:p>
            <a:pPr>
              <a:buNone/>
            </a:pPr>
            <a:endParaRPr lang="tr-TR" sz="2000" dirty="0" smtClean="0"/>
          </a:p>
          <a:p>
            <a:pPr>
              <a:buNone/>
            </a:pPr>
            <a:endParaRPr lang="tr-TR" sz="2000" dirty="0"/>
          </a:p>
          <a:p>
            <a:pPr>
              <a:buNone/>
            </a:pPr>
            <a:endParaRPr lang="tr-TR" sz="2000" dirty="0" smtClean="0"/>
          </a:p>
          <a:p>
            <a:pPr>
              <a:buNone/>
            </a:pPr>
            <a:r>
              <a:rPr lang="en-US" sz="2000" dirty="0" smtClean="0"/>
              <a:t>Late </a:t>
            </a:r>
            <a:r>
              <a:rPr lang="en-US" sz="2000" dirty="0"/>
              <a:t>in the afternoon of a chilly day in February, two gentlemen were sitting alone over their wine, in a well-furnished dining parlor, in the town of P——, in Kentucky. There were no servants present, and the gentlemen, with chairs closely approaching, seemed to be discussing some subject with great earnestness.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Most</a:t>
            </a:r>
            <a:r>
              <a:rPr lang="tr-TR" dirty="0" smtClean="0"/>
              <a:t> 18th </a:t>
            </a:r>
            <a:r>
              <a:rPr lang="tr-TR" dirty="0" err="1" smtClean="0"/>
              <a:t>and</a:t>
            </a:r>
            <a:r>
              <a:rPr lang="tr-TR" dirty="0" smtClean="0"/>
              <a:t> 19th </a:t>
            </a:r>
            <a:r>
              <a:rPr lang="tr-TR" dirty="0" err="1" smtClean="0"/>
              <a:t>century</a:t>
            </a:r>
            <a:r>
              <a:rPr lang="tr-TR" dirty="0" smtClean="0"/>
              <a:t> </a:t>
            </a:r>
            <a:r>
              <a:rPr lang="tr-TR" dirty="0" err="1" smtClean="0"/>
              <a:t>novels</a:t>
            </a:r>
            <a:r>
              <a:rPr lang="tr-TR" dirty="0" smtClean="0"/>
              <a:t> </a:t>
            </a:r>
            <a:r>
              <a:rPr lang="tr-TR" dirty="0" err="1" smtClean="0"/>
              <a:t>try</a:t>
            </a:r>
            <a:r>
              <a:rPr lang="tr-TR" dirty="0" smtClean="0"/>
              <a:t> </a:t>
            </a:r>
            <a:r>
              <a:rPr lang="tr-TR" dirty="0" err="1" smtClean="0"/>
              <a:t>to</a:t>
            </a:r>
            <a:r>
              <a:rPr lang="tr-TR" dirty="0" smtClean="0"/>
              <a:t> </a:t>
            </a:r>
            <a:r>
              <a:rPr lang="tr-TR" dirty="0" err="1" smtClean="0"/>
              <a:t>pass</a:t>
            </a:r>
            <a:r>
              <a:rPr lang="tr-TR" dirty="0" smtClean="0"/>
              <a:t> </a:t>
            </a:r>
            <a:r>
              <a:rPr lang="tr-TR" dirty="0" err="1" smtClean="0"/>
              <a:t>themselves</a:t>
            </a:r>
            <a:r>
              <a:rPr lang="tr-TR" dirty="0" smtClean="0"/>
              <a:t> as </a:t>
            </a:r>
            <a:r>
              <a:rPr lang="tr-TR" dirty="0" err="1" smtClean="0"/>
              <a:t>history</a:t>
            </a:r>
            <a:r>
              <a:rPr lang="tr-TR" dirty="0" smtClean="0"/>
              <a:t> </a:t>
            </a:r>
            <a:r>
              <a:rPr lang="tr-TR" dirty="0" err="1" smtClean="0"/>
              <a:t>rather</a:t>
            </a:r>
            <a:r>
              <a:rPr lang="tr-TR" dirty="0" smtClean="0"/>
              <a:t> </a:t>
            </a:r>
            <a:r>
              <a:rPr lang="tr-TR" dirty="0" err="1" smtClean="0"/>
              <a:t>than</a:t>
            </a:r>
            <a:r>
              <a:rPr lang="tr-TR" dirty="0" smtClean="0"/>
              <a:t> </a:t>
            </a:r>
            <a:r>
              <a:rPr lang="tr-TR" dirty="0" err="1" smtClean="0"/>
              <a:t>fiction</a:t>
            </a:r>
            <a:r>
              <a:rPr lang="tr-TR" dirty="0" smtClean="0"/>
              <a:t>. </a:t>
            </a:r>
            <a:r>
              <a:rPr lang="tr-TR" dirty="0" err="1" smtClean="0"/>
              <a:t>Stowe</a:t>
            </a:r>
            <a:r>
              <a:rPr lang="tr-TR" dirty="0" smtClean="0"/>
              <a:t> </a:t>
            </a:r>
            <a:r>
              <a:rPr lang="tr-TR" dirty="0" err="1" smtClean="0"/>
              <a:t>does</a:t>
            </a:r>
            <a:r>
              <a:rPr lang="tr-TR" dirty="0" smtClean="0"/>
              <a:t> not </a:t>
            </a:r>
            <a:r>
              <a:rPr lang="tr-TR" dirty="0" err="1" smtClean="0"/>
              <a:t>make</a:t>
            </a:r>
            <a:r>
              <a:rPr lang="tr-TR" dirty="0" smtClean="0"/>
              <a:t> </a:t>
            </a:r>
            <a:r>
              <a:rPr lang="tr-TR" dirty="0" err="1" smtClean="0"/>
              <a:t>such</a:t>
            </a:r>
            <a:r>
              <a:rPr lang="tr-TR" dirty="0" smtClean="0"/>
              <a:t> a </a:t>
            </a:r>
            <a:r>
              <a:rPr lang="tr-TR" dirty="0" err="1" smtClean="0"/>
              <a:t>claim</a:t>
            </a:r>
            <a:r>
              <a:rPr lang="tr-TR" dirty="0" smtClean="0"/>
              <a:t> but </a:t>
            </a:r>
            <a:r>
              <a:rPr lang="tr-TR" dirty="0" err="1" smtClean="0"/>
              <a:t>she</a:t>
            </a:r>
            <a:r>
              <a:rPr lang="tr-TR" dirty="0" smtClean="0"/>
              <a:t> </a:t>
            </a:r>
            <a:r>
              <a:rPr lang="tr-TR" dirty="0" err="1" smtClean="0"/>
              <a:t>tries</a:t>
            </a:r>
            <a:r>
              <a:rPr lang="tr-TR" dirty="0" smtClean="0"/>
              <a:t> </a:t>
            </a:r>
            <a:r>
              <a:rPr lang="tr-TR" dirty="0" err="1" smtClean="0"/>
              <a:t>to</a:t>
            </a:r>
            <a:r>
              <a:rPr lang="tr-TR" dirty="0" smtClean="0"/>
              <a:t> </a:t>
            </a:r>
            <a:r>
              <a:rPr lang="tr-TR" dirty="0" err="1" smtClean="0"/>
              <a:t>enhance</a:t>
            </a:r>
            <a:r>
              <a:rPr lang="tr-TR" dirty="0" smtClean="0"/>
              <a:t> </a:t>
            </a:r>
            <a:r>
              <a:rPr lang="tr-TR" dirty="0" err="1" smtClean="0"/>
              <a:t>the</a:t>
            </a:r>
            <a:r>
              <a:rPr lang="tr-TR" dirty="0" smtClean="0"/>
              <a:t> sense of </a:t>
            </a:r>
            <a:r>
              <a:rPr lang="tr-TR" dirty="0" err="1" smtClean="0"/>
              <a:t>veracity</a:t>
            </a:r>
            <a:r>
              <a:rPr lang="tr-TR" dirty="0" smtClean="0"/>
              <a:t> </a:t>
            </a:r>
            <a:r>
              <a:rPr lang="tr-TR" dirty="0" err="1" smtClean="0"/>
              <a:t>throughout</a:t>
            </a:r>
            <a:r>
              <a:rPr lang="tr-TR" dirty="0" smtClean="0"/>
              <a:t> </a:t>
            </a:r>
            <a:r>
              <a:rPr lang="tr-TR" dirty="0" err="1" smtClean="0"/>
              <a:t>the</a:t>
            </a:r>
            <a:r>
              <a:rPr lang="tr-TR" dirty="0" smtClean="0"/>
              <a:t> </a:t>
            </a:r>
            <a:r>
              <a:rPr lang="tr-TR" dirty="0" err="1" smtClean="0"/>
              <a:t>novel</a:t>
            </a:r>
            <a:r>
              <a:rPr lang="tr-TR" dirty="0" smtClean="0"/>
              <a:t>. “</a:t>
            </a:r>
            <a:r>
              <a:rPr lang="en-US" dirty="0" smtClean="0"/>
              <a:t>the town of P——, in Kentucky</a:t>
            </a:r>
            <a:r>
              <a:rPr lang="tr-TR" dirty="0" smtClean="0"/>
              <a:t>” is </a:t>
            </a:r>
            <a:r>
              <a:rPr lang="tr-TR" dirty="0" err="1" smtClean="0"/>
              <a:t>one</a:t>
            </a:r>
            <a:r>
              <a:rPr lang="tr-TR" dirty="0" smtClean="0"/>
              <a:t> </a:t>
            </a:r>
            <a:r>
              <a:rPr lang="tr-TR" dirty="0" err="1" smtClean="0"/>
              <a:t>such</a:t>
            </a:r>
            <a:r>
              <a:rPr lang="tr-TR" dirty="0" smtClean="0"/>
              <a:t> </a:t>
            </a:r>
            <a:r>
              <a:rPr lang="tr-TR" dirty="0" err="1" smtClean="0"/>
              <a:t>attempt</a:t>
            </a:r>
            <a:r>
              <a:rPr lang="tr-TR" dirty="0" smtClean="0"/>
              <a:t>. </a:t>
            </a:r>
            <a:r>
              <a:rPr lang="tr-TR" dirty="0" err="1" smtClean="0"/>
              <a:t>Later</a:t>
            </a:r>
            <a:r>
              <a:rPr lang="tr-TR" dirty="0" smtClean="0"/>
              <a:t> </a:t>
            </a:r>
            <a:r>
              <a:rPr lang="tr-TR" dirty="0" err="1" smtClean="0"/>
              <a:t>while</a:t>
            </a:r>
            <a:r>
              <a:rPr lang="tr-TR" dirty="0" smtClean="0"/>
              <a:t> </a:t>
            </a:r>
            <a:r>
              <a:rPr lang="tr-TR" dirty="0" err="1" smtClean="0"/>
              <a:t>describing</a:t>
            </a:r>
            <a:r>
              <a:rPr lang="tr-TR" dirty="0" smtClean="0"/>
              <a:t> Eliza, </a:t>
            </a:r>
            <a:r>
              <a:rPr lang="tr-TR" dirty="0" err="1" smtClean="0"/>
              <a:t>Stowe</a:t>
            </a:r>
            <a:r>
              <a:rPr lang="tr-TR" dirty="0" smtClean="0"/>
              <a:t> </a:t>
            </a:r>
            <a:r>
              <a:rPr lang="tr-TR" dirty="0" err="1" smtClean="0"/>
              <a:t>says</a:t>
            </a:r>
            <a:r>
              <a:rPr lang="tr-TR" dirty="0" smtClean="0"/>
              <a:t> </a:t>
            </a:r>
            <a:r>
              <a:rPr lang="tr-TR" dirty="0" err="1" smtClean="0"/>
              <a:t>Eliza’s</a:t>
            </a:r>
            <a:r>
              <a:rPr lang="tr-TR" dirty="0" smtClean="0"/>
              <a:t> </a:t>
            </a:r>
            <a:r>
              <a:rPr lang="tr-TR" dirty="0" err="1" smtClean="0"/>
              <a:t>description</a:t>
            </a:r>
            <a:r>
              <a:rPr lang="tr-TR" dirty="0" smtClean="0"/>
              <a:t> </a:t>
            </a:r>
            <a:r>
              <a:rPr lang="tr-TR" dirty="0" err="1" smtClean="0"/>
              <a:t>doesn’t</a:t>
            </a:r>
            <a:r>
              <a:rPr lang="tr-TR" dirty="0" smtClean="0"/>
              <a:t> </a:t>
            </a:r>
            <a:r>
              <a:rPr lang="tr-TR" dirty="0" err="1" smtClean="0"/>
              <a:t>rely</a:t>
            </a:r>
            <a:r>
              <a:rPr lang="tr-TR" dirty="0" smtClean="0"/>
              <a:t> on </a:t>
            </a:r>
            <a:r>
              <a:rPr lang="tr-TR" dirty="0" err="1" smtClean="0"/>
              <a:t>invention</a:t>
            </a:r>
            <a:r>
              <a:rPr lang="tr-TR" dirty="0" smtClean="0"/>
              <a:t> but </a:t>
            </a:r>
            <a:r>
              <a:rPr lang="tr-TR" dirty="0" err="1" smtClean="0"/>
              <a:t>remembrance</a:t>
            </a:r>
            <a:r>
              <a:rPr lang="tr-TR" dirty="0" smtClean="0"/>
              <a:t> since </a:t>
            </a:r>
            <a:r>
              <a:rPr lang="tr-TR" dirty="0" err="1" smtClean="0"/>
              <a:t>Stowe</a:t>
            </a:r>
            <a:r>
              <a:rPr lang="tr-TR" dirty="0" smtClean="0"/>
              <a:t> met </a:t>
            </a:r>
            <a:r>
              <a:rPr lang="tr-TR" dirty="0" err="1" smtClean="0"/>
              <a:t>someone</a:t>
            </a:r>
            <a:r>
              <a:rPr lang="tr-TR" dirty="0" smtClean="0"/>
              <a:t> </a:t>
            </a:r>
            <a:r>
              <a:rPr lang="tr-TR" dirty="0" err="1" smtClean="0"/>
              <a:t>like</a:t>
            </a:r>
            <a:r>
              <a:rPr lang="tr-TR" dirty="0" smtClean="0"/>
              <a:t> Eliza.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7500" lnSpcReduction="20000"/>
          </a:bodyPr>
          <a:lstStyle/>
          <a:p>
            <a:pPr>
              <a:buNone/>
            </a:pPr>
            <a:r>
              <a:rPr lang="tr-TR" dirty="0" err="1" smtClean="0"/>
              <a:t>Chapter</a:t>
            </a:r>
            <a:r>
              <a:rPr lang="tr-TR" dirty="0" smtClean="0"/>
              <a:t> 1</a:t>
            </a:r>
          </a:p>
          <a:p>
            <a:pPr>
              <a:buNone/>
            </a:pPr>
            <a:endParaRPr lang="tr-TR" dirty="0"/>
          </a:p>
          <a:p>
            <a:pPr>
              <a:buNone/>
            </a:pPr>
            <a:r>
              <a:rPr lang="tr-TR" dirty="0" smtClean="0"/>
              <a:t>	</a:t>
            </a:r>
          </a:p>
          <a:p>
            <a:pPr>
              <a:buNone/>
            </a:pPr>
            <a:r>
              <a:rPr lang="tr-TR" dirty="0"/>
              <a:t>	</a:t>
            </a:r>
            <a:r>
              <a:rPr lang="tr-TR" sz="3800" dirty="0" err="1" smtClean="0"/>
              <a:t>For</a:t>
            </a:r>
            <a:r>
              <a:rPr lang="tr-TR" sz="3800" dirty="0" smtClean="0"/>
              <a:t> </a:t>
            </a:r>
            <a:r>
              <a:rPr lang="tr-TR" sz="3800" dirty="0" err="1"/>
              <a:t>convenience</a:t>
            </a:r>
            <a:r>
              <a:rPr lang="tr-TR" sz="3800" dirty="0"/>
              <a:t> </a:t>
            </a:r>
            <a:r>
              <a:rPr lang="tr-TR" sz="3800" dirty="0" err="1"/>
              <a:t>sake</a:t>
            </a:r>
            <a:r>
              <a:rPr lang="tr-TR" sz="3800" dirty="0"/>
              <a:t>, </a:t>
            </a:r>
            <a:r>
              <a:rPr lang="tr-TR" sz="3800" dirty="0" err="1"/>
              <a:t>we</a:t>
            </a:r>
            <a:r>
              <a:rPr lang="tr-TR" sz="3800" dirty="0"/>
              <a:t> </a:t>
            </a:r>
            <a:r>
              <a:rPr lang="tr-TR" sz="3800" dirty="0" err="1"/>
              <a:t>have</a:t>
            </a:r>
            <a:r>
              <a:rPr lang="tr-TR" sz="3800" dirty="0"/>
              <a:t> </a:t>
            </a:r>
            <a:r>
              <a:rPr lang="tr-TR" sz="3800" dirty="0" err="1"/>
              <a:t>said</a:t>
            </a:r>
            <a:r>
              <a:rPr lang="tr-TR" sz="3800" dirty="0"/>
              <a:t>, </a:t>
            </a:r>
            <a:r>
              <a:rPr lang="tr-TR" sz="3800" dirty="0" err="1"/>
              <a:t>hitherto</a:t>
            </a:r>
            <a:r>
              <a:rPr lang="tr-TR" sz="3800" dirty="0"/>
              <a:t>, </a:t>
            </a:r>
            <a:r>
              <a:rPr lang="tr-TR" sz="3800" dirty="0" err="1"/>
              <a:t>two</a:t>
            </a:r>
            <a:r>
              <a:rPr lang="tr-TR" sz="3800" dirty="0"/>
              <a:t> </a:t>
            </a:r>
            <a:r>
              <a:rPr lang="tr-TR" sz="3800" i="1" dirty="0" err="1"/>
              <a:t>gentlemen</a:t>
            </a:r>
            <a:r>
              <a:rPr lang="tr-TR" sz="3800" dirty="0"/>
              <a:t>. </a:t>
            </a:r>
            <a:r>
              <a:rPr lang="tr-TR" sz="3800" dirty="0" err="1"/>
              <a:t>One</a:t>
            </a:r>
            <a:r>
              <a:rPr lang="tr-TR" sz="3800" dirty="0"/>
              <a:t> of </a:t>
            </a:r>
            <a:r>
              <a:rPr lang="tr-TR" sz="3800" dirty="0" err="1"/>
              <a:t>the</a:t>
            </a:r>
            <a:r>
              <a:rPr lang="tr-TR" sz="3800" dirty="0"/>
              <a:t> </a:t>
            </a:r>
            <a:r>
              <a:rPr lang="tr-TR" sz="3800" dirty="0" err="1"/>
              <a:t>parties</a:t>
            </a:r>
            <a:r>
              <a:rPr lang="tr-TR" sz="3800" dirty="0"/>
              <a:t>, </a:t>
            </a:r>
            <a:r>
              <a:rPr lang="tr-TR" sz="3800" dirty="0" err="1"/>
              <a:t>however</a:t>
            </a:r>
            <a:r>
              <a:rPr lang="tr-TR" sz="3800" dirty="0"/>
              <a:t>, </a:t>
            </a:r>
            <a:r>
              <a:rPr lang="tr-TR" sz="3800" dirty="0" err="1"/>
              <a:t>when</a:t>
            </a:r>
            <a:r>
              <a:rPr lang="tr-TR" sz="3800" dirty="0"/>
              <a:t> </a:t>
            </a:r>
            <a:r>
              <a:rPr lang="tr-TR" sz="3800" dirty="0" err="1"/>
              <a:t>critically</a:t>
            </a:r>
            <a:r>
              <a:rPr lang="tr-TR" sz="3800" dirty="0"/>
              <a:t> </a:t>
            </a:r>
            <a:r>
              <a:rPr lang="tr-TR" sz="3800" dirty="0" err="1"/>
              <a:t>examined</a:t>
            </a:r>
            <a:r>
              <a:rPr lang="tr-TR" sz="3800" dirty="0"/>
              <a:t>, </a:t>
            </a:r>
            <a:r>
              <a:rPr lang="tr-TR" sz="3800" dirty="0" err="1"/>
              <a:t>did</a:t>
            </a:r>
            <a:r>
              <a:rPr lang="tr-TR" sz="3800" dirty="0"/>
              <a:t> not </a:t>
            </a:r>
            <a:r>
              <a:rPr lang="tr-TR" sz="3800" dirty="0" err="1"/>
              <a:t>seem</a:t>
            </a:r>
            <a:r>
              <a:rPr lang="tr-TR" sz="3800" dirty="0"/>
              <a:t>, </a:t>
            </a:r>
            <a:r>
              <a:rPr lang="tr-TR" sz="3800" dirty="0" err="1"/>
              <a:t>strictly</a:t>
            </a:r>
            <a:r>
              <a:rPr lang="tr-TR" sz="3800" dirty="0"/>
              <a:t> </a:t>
            </a:r>
            <a:r>
              <a:rPr lang="tr-TR" sz="3800" dirty="0" err="1"/>
              <a:t>speaking</a:t>
            </a:r>
            <a:r>
              <a:rPr lang="tr-TR" sz="3800" dirty="0"/>
              <a:t>, </a:t>
            </a:r>
            <a:r>
              <a:rPr lang="tr-TR" sz="3800" dirty="0" err="1"/>
              <a:t>to</a:t>
            </a:r>
            <a:r>
              <a:rPr lang="tr-TR" sz="3800" dirty="0"/>
              <a:t> </a:t>
            </a:r>
            <a:r>
              <a:rPr lang="tr-TR" sz="3800" dirty="0" err="1"/>
              <a:t>come</a:t>
            </a:r>
            <a:r>
              <a:rPr lang="tr-TR" sz="3800" dirty="0"/>
              <a:t> </a:t>
            </a:r>
            <a:r>
              <a:rPr lang="tr-TR" sz="3800" dirty="0" err="1"/>
              <a:t>under</a:t>
            </a:r>
            <a:r>
              <a:rPr lang="tr-TR" sz="3800" dirty="0"/>
              <a:t> </a:t>
            </a:r>
            <a:r>
              <a:rPr lang="tr-TR" sz="3800" dirty="0" err="1"/>
              <a:t>the</a:t>
            </a:r>
            <a:r>
              <a:rPr lang="tr-TR" sz="3800" dirty="0"/>
              <a:t> </a:t>
            </a:r>
            <a:r>
              <a:rPr lang="tr-TR" sz="3800" dirty="0" err="1"/>
              <a:t>species</a:t>
            </a:r>
            <a:r>
              <a:rPr lang="tr-TR" sz="3800" dirty="0"/>
              <a:t>. He </a:t>
            </a:r>
            <a:r>
              <a:rPr lang="tr-TR" sz="3800" dirty="0" err="1"/>
              <a:t>was</a:t>
            </a:r>
            <a:r>
              <a:rPr lang="tr-TR" sz="3800" dirty="0"/>
              <a:t> a </a:t>
            </a:r>
            <a:r>
              <a:rPr lang="tr-TR" sz="3800" dirty="0" err="1"/>
              <a:t>short</a:t>
            </a:r>
            <a:r>
              <a:rPr lang="tr-TR" sz="3800" dirty="0"/>
              <a:t>, </a:t>
            </a:r>
            <a:r>
              <a:rPr lang="tr-TR" sz="3800" dirty="0" err="1"/>
              <a:t>thick</a:t>
            </a:r>
            <a:r>
              <a:rPr lang="tr-TR" sz="3800" dirty="0"/>
              <a:t>-set </a:t>
            </a:r>
            <a:r>
              <a:rPr lang="tr-TR" sz="3800" dirty="0" err="1"/>
              <a:t>man</a:t>
            </a:r>
            <a:r>
              <a:rPr lang="tr-TR" sz="3800" dirty="0"/>
              <a:t>, </a:t>
            </a:r>
            <a:r>
              <a:rPr lang="tr-TR" sz="3800" dirty="0" err="1"/>
              <a:t>with</a:t>
            </a:r>
            <a:r>
              <a:rPr lang="tr-TR" sz="3800" dirty="0"/>
              <a:t> </a:t>
            </a:r>
            <a:r>
              <a:rPr lang="tr-TR" sz="3800" dirty="0" err="1"/>
              <a:t>coarse</a:t>
            </a:r>
            <a:r>
              <a:rPr lang="tr-TR" sz="3800" dirty="0"/>
              <a:t>, </a:t>
            </a:r>
            <a:r>
              <a:rPr lang="tr-TR" sz="3800" dirty="0" err="1"/>
              <a:t>commonplace</a:t>
            </a:r>
            <a:r>
              <a:rPr lang="tr-TR" sz="3800" dirty="0"/>
              <a:t> </a:t>
            </a:r>
            <a:r>
              <a:rPr lang="tr-TR" sz="3800" dirty="0" err="1"/>
              <a:t>features</a:t>
            </a:r>
            <a:r>
              <a:rPr lang="tr-TR" sz="3800" dirty="0"/>
              <a:t>, </a:t>
            </a:r>
            <a:r>
              <a:rPr lang="tr-TR" sz="3800" dirty="0" err="1"/>
              <a:t>and</a:t>
            </a:r>
            <a:r>
              <a:rPr lang="tr-TR" sz="3800" dirty="0"/>
              <a:t> </a:t>
            </a:r>
            <a:r>
              <a:rPr lang="tr-TR" sz="3800" dirty="0" err="1"/>
              <a:t>that</a:t>
            </a:r>
            <a:r>
              <a:rPr lang="tr-TR" sz="3800" dirty="0"/>
              <a:t> </a:t>
            </a:r>
            <a:r>
              <a:rPr lang="tr-TR" sz="3800" dirty="0" err="1"/>
              <a:t>swaggering</a:t>
            </a:r>
            <a:r>
              <a:rPr lang="tr-TR" sz="3800" dirty="0"/>
              <a:t> </a:t>
            </a:r>
            <a:r>
              <a:rPr lang="tr-TR" sz="3800" dirty="0" err="1"/>
              <a:t>air</a:t>
            </a:r>
            <a:r>
              <a:rPr lang="tr-TR" sz="3800" dirty="0"/>
              <a:t> of </a:t>
            </a:r>
            <a:r>
              <a:rPr lang="tr-TR" sz="3800" dirty="0" err="1"/>
              <a:t>pretension</a:t>
            </a:r>
            <a:r>
              <a:rPr lang="tr-TR" sz="3800" dirty="0"/>
              <a:t> </a:t>
            </a:r>
            <a:r>
              <a:rPr lang="tr-TR" sz="3800" dirty="0" err="1"/>
              <a:t>which</a:t>
            </a:r>
            <a:r>
              <a:rPr lang="tr-TR" sz="3800" dirty="0"/>
              <a:t> </a:t>
            </a:r>
            <a:r>
              <a:rPr lang="tr-TR" sz="3800" dirty="0" err="1"/>
              <a:t>marks</a:t>
            </a:r>
            <a:r>
              <a:rPr lang="tr-TR" sz="3800" dirty="0"/>
              <a:t> a </a:t>
            </a:r>
            <a:r>
              <a:rPr lang="tr-TR" sz="3800" dirty="0" err="1"/>
              <a:t>low</a:t>
            </a:r>
            <a:r>
              <a:rPr lang="tr-TR" sz="3800" dirty="0"/>
              <a:t> </a:t>
            </a:r>
            <a:r>
              <a:rPr lang="tr-TR" sz="3800" dirty="0" err="1"/>
              <a:t>man</a:t>
            </a:r>
            <a:r>
              <a:rPr lang="tr-TR" sz="3800" dirty="0"/>
              <a:t> </a:t>
            </a:r>
            <a:r>
              <a:rPr lang="tr-TR" sz="3800" dirty="0" err="1"/>
              <a:t>who</a:t>
            </a:r>
            <a:r>
              <a:rPr lang="tr-TR" sz="3800" dirty="0"/>
              <a:t> is </a:t>
            </a:r>
            <a:r>
              <a:rPr lang="tr-TR" sz="3800" dirty="0" err="1"/>
              <a:t>trying</a:t>
            </a:r>
            <a:r>
              <a:rPr lang="tr-TR" sz="3800" dirty="0"/>
              <a:t> </a:t>
            </a:r>
            <a:r>
              <a:rPr lang="tr-TR" sz="3800" dirty="0" err="1"/>
              <a:t>to</a:t>
            </a:r>
            <a:r>
              <a:rPr lang="tr-TR" sz="3800" dirty="0"/>
              <a:t> </a:t>
            </a:r>
            <a:r>
              <a:rPr lang="tr-TR" sz="3800" dirty="0" err="1"/>
              <a:t>elbow</a:t>
            </a:r>
            <a:r>
              <a:rPr lang="tr-TR" sz="3800" dirty="0"/>
              <a:t> his </a:t>
            </a:r>
            <a:r>
              <a:rPr lang="tr-TR" sz="3800" dirty="0" err="1"/>
              <a:t>way</a:t>
            </a:r>
            <a:r>
              <a:rPr lang="tr-TR" sz="3800" dirty="0"/>
              <a:t> </a:t>
            </a:r>
            <a:r>
              <a:rPr lang="tr-TR" sz="3800" dirty="0" err="1"/>
              <a:t>upward</a:t>
            </a:r>
            <a:r>
              <a:rPr lang="tr-TR" sz="3800" dirty="0"/>
              <a:t> in </a:t>
            </a:r>
            <a:r>
              <a:rPr lang="tr-TR" sz="3800" dirty="0" err="1"/>
              <a:t>the</a:t>
            </a:r>
            <a:r>
              <a:rPr lang="tr-TR" sz="3800" dirty="0"/>
              <a:t> </a:t>
            </a:r>
            <a:r>
              <a:rPr lang="tr-TR" sz="3800" dirty="0" err="1"/>
              <a:t>world</a:t>
            </a:r>
            <a:r>
              <a:rPr lang="tr-TR" sz="3800" dirty="0"/>
              <a:t>. He </a:t>
            </a:r>
            <a:r>
              <a:rPr lang="tr-TR" sz="3800" dirty="0" err="1"/>
              <a:t>was</a:t>
            </a:r>
            <a:r>
              <a:rPr lang="tr-TR" sz="3800" dirty="0"/>
              <a:t> </a:t>
            </a:r>
            <a:r>
              <a:rPr lang="tr-TR" sz="3800" dirty="0" err="1"/>
              <a:t>much</a:t>
            </a:r>
            <a:r>
              <a:rPr lang="tr-TR" sz="3800" dirty="0"/>
              <a:t> </a:t>
            </a:r>
            <a:r>
              <a:rPr lang="tr-TR" sz="3800" dirty="0" err="1"/>
              <a:t>over</a:t>
            </a:r>
            <a:r>
              <a:rPr lang="tr-TR" sz="3800" dirty="0"/>
              <a:t>-</a:t>
            </a:r>
            <a:r>
              <a:rPr lang="tr-TR" sz="3800" dirty="0" err="1"/>
              <a:t>dressed</a:t>
            </a:r>
            <a:r>
              <a:rPr lang="tr-TR" sz="3800" dirty="0"/>
              <a:t>, in a </a:t>
            </a:r>
            <a:r>
              <a:rPr lang="tr-TR" sz="3800" dirty="0" err="1"/>
              <a:t>gaudy</a:t>
            </a:r>
            <a:r>
              <a:rPr lang="tr-TR" sz="3800" dirty="0"/>
              <a:t> </a:t>
            </a:r>
            <a:r>
              <a:rPr lang="tr-TR" sz="3800" dirty="0" err="1"/>
              <a:t>vest</a:t>
            </a:r>
            <a:r>
              <a:rPr lang="tr-TR" sz="3800" dirty="0"/>
              <a:t> of </a:t>
            </a:r>
            <a:r>
              <a:rPr lang="tr-TR" sz="3800" dirty="0" err="1"/>
              <a:t>many</a:t>
            </a:r>
            <a:r>
              <a:rPr lang="tr-TR" sz="3800" dirty="0"/>
              <a:t> </a:t>
            </a:r>
            <a:r>
              <a:rPr lang="tr-TR" sz="3800" dirty="0" err="1"/>
              <a:t>colors</a:t>
            </a:r>
            <a:r>
              <a:rPr lang="tr-TR" sz="3800" dirty="0"/>
              <a:t>, a </a:t>
            </a:r>
            <a:r>
              <a:rPr lang="tr-TR" sz="3800" dirty="0" err="1"/>
              <a:t>blue</a:t>
            </a:r>
            <a:r>
              <a:rPr lang="tr-TR" sz="3800" dirty="0"/>
              <a:t> </a:t>
            </a:r>
            <a:r>
              <a:rPr lang="tr-TR" sz="3800" dirty="0" err="1"/>
              <a:t>neckerchief</a:t>
            </a:r>
            <a:r>
              <a:rPr lang="tr-TR" sz="3800" dirty="0"/>
              <a:t>, </a:t>
            </a:r>
            <a:r>
              <a:rPr lang="tr-TR" sz="3800" dirty="0" err="1"/>
              <a:t>bedropped</a:t>
            </a:r>
            <a:r>
              <a:rPr lang="tr-TR" sz="3800" dirty="0"/>
              <a:t> </a:t>
            </a:r>
            <a:r>
              <a:rPr lang="tr-TR" sz="3800" dirty="0" err="1"/>
              <a:t>gayly</a:t>
            </a:r>
            <a:r>
              <a:rPr lang="tr-TR" sz="3800" dirty="0"/>
              <a:t> </a:t>
            </a:r>
            <a:r>
              <a:rPr lang="tr-TR" sz="3800" dirty="0" err="1"/>
              <a:t>with</a:t>
            </a:r>
            <a:r>
              <a:rPr lang="tr-TR" sz="3800" dirty="0"/>
              <a:t> </a:t>
            </a:r>
            <a:r>
              <a:rPr lang="tr-TR" sz="3800" dirty="0" err="1"/>
              <a:t>yellow</a:t>
            </a:r>
            <a:r>
              <a:rPr lang="tr-TR" sz="3800" dirty="0"/>
              <a:t> </a:t>
            </a:r>
            <a:r>
              <a:rPr lang="tr-TR" sz="3800" dirty="0" err="1"/>
              <a:t>spots</a:t>
            </a:r>
            <a:r>
              <a:rPr lang="tr-TR" sz="3800" dirty="0"/>
              <a:t>, </a:t>
            </a:r>
            <a:r>
              <a:rPr lang="tr-TR" sz="3800" dirty="0" err="1"/>
              <a:t>and</a:t>
            </a:r>
            <a:r>
              <a:rPr lang="tr-TR" sz="3800" dirty="0"/>
              <a:t> </a:t>
            </a:r>
            <a:r>
              <a:rPr lang="tr-TR" sz="3800" dirty="0" err="1"/>
              <a:t>arranged</a:t>
            </a:r>
            <a:r>
              <a:rPr lang="tr-TR" sz="3800" dirty="0"/>
              <a:t> </a:t>
            </a:r>
            <a:r>
              <a:rPr lang="tr-TR" sz="3800" dirty="0" err="1"/>
              <a:t>with</a:t>
            </a:r>
            <a:r>
              <a:rPr lang="tr-TR" sz="3800" dirty="0"/>
              <a:t> a </a:t>
            </a:r>
            <a:r>
              <a:rPr lang="tr-TR" sz="3800" dirty="0" err="1"/>
              <a:t>flaunting</a:t>
            </a:r>
            <a:r>
              <a:rPr lang="tr-TR" sz="3800" dirty="0"/>
              <a:t> </a:t>
            </a:r>
            <a:r>
              <a:rPr lang="tr-TR" sz="3800" dirty="0" err="1"/>
              <a:t>tie</a:t>
            </a:r>
            <a:r>
              <a:rPr lang="tr-TR" sz="3800" dirty="0"/>
              <a:t>, </a:t>
            </a:r>
            <a:r>
              <a:rPr lang="tr-TR" sz="3800" dirty="0" err="1"/>
              <a:t>quite</a:t>
            </a:r>
            <a:r>
              <a:rPr lang="tr-TR" sz="3800" dirty="0"/>
              <a:t> in </a:t>
            </a:r>
            <a:r>
              <a:rPr lang="tr-TR" sz="3800" dirty="0" err="1"/>
              <a:t>keeping</a:t>
            </a:r>
            <a:r>
              <a:rPr lang="tr-TR" sz="3800" dirty="0"/>
              <a:t> </a:t>
            </a:r>
            <a:r>
              <a:rPr lang="tr-TR" sz="3800" dirty="0" err="1"/>
              <a:t>with</a:t>
            </a:r>
            <a:r>
              <a:rPr lang="tr-TR" sz="3800" dirty="0"/>
              <a:t> </a:t>
            </a:r>
            <a:r>
              <a:rPr lang="tr-TR" sz="3800" dirty="0" err="1"/>
              <a:t>the</a:t>
            </a:r>
            <a:r>
              <a:rPr lang="tr-TR" sz="3800" dirty="0"/>
              <a:t> general </a:t>
            </a:r>
            <a:r>
              <a:rPr lang="tr-TR" sz="3800" dirty="0" err="1"/>
              <a:t>air</a:t>
            </a:r>
            <a:r>
              <a:rPr lang="tr-TR" sz="3800" dirty="0"/>
              <a:t> of </a:t>
            </a:r>
            <a:r>
              <a:rPr lang="tr-TR" sz="3800" dirty="0" err="1"/>
              <a:t>the</a:t>
            </a:r>
            <a:r>
              <a:rPr lang="tr-TR" sz="3800" dirty="0"/>
              <a:t> </a:t>
            </a:r>
            <a:r>
              <a:rPr lang="tr-TR" sz="3800" dirty="0" err="1"/>
              <a:t>man</a:t>
            </a:r>
            <a:r>
              <a:rPr lang="tr-TR" sz="3800" dirty="0"/>
              <a:t>. His </a:t>
            </a:r>
            <a:r>
              <a:rPr lang="tr-TR" sz="3800" dirty="0" err="1"/>
              <a:t>hands</a:t>
            </a:r>
            <a:r>
              <a:rPr lang="tr-TR" sz="3800" dirty="0"/>
              <a:t>, </a:t>
            </a:r>
            <a:r>
              <a:rPr lang="tr-TR" sz="3800" dirty="0" err="1"/>
              <a:t>large</a:t>
            </a:r>
            <a:r>
              <a:rPr lang="tr-TR" sz="3800" dirty="0"/>
              <a:t> </a:t>
            </a:r>
            <a:r>
              <a:rPr lang="tr-TR" sz="3800" dirty="0" err="1"/>
              <a:t>and</a:t>
            </a:r>
            <a:r>
              <a:rPr lang="tr-TR" sz="3800" dirty="0"/>
              <a:t> </a:t>
            </a:r>
            <a:r>
              <a:rPr lang="tr-TR" sz="3800" dirty="0" err="1"/>
              <a:t>coarse</a:t>
            </a:r>
            <a:r>
              <a:rPr lang="tr-TR" sz="3800" dirty="0"/>
              <a:t>, </a:t>
            </a:r>
            <a:r>
              <a:rPr lang="tr-TR" sz="3800" dirty="0" err="1"/>
              <a:t>were</a:t>
            </a:r>
            <a:r>
              <a:rPr lang="tr-TR" sz="3800" dirty="0"/>
              <a:t> </a:t>
            </a:r>
            <a:r>
              <a:rPr lang="tr-TR" sz="3800" dirty="0" err="1"/>
              <a:t>plentifully</a:t>
            </a:r>
            <a:r>
              <a:rPr lang="tr-TR" sz="3800" dirty="0"/>
              <a:t> </a:t>
            </a:r>
            <a:r>
              <a:rPr lang="tr-TR" sz="3800" dirty="0" err="1"/>
              <a:t>bedecked</a:t>
            </a:r>
            <a:r>
              <a:rPr lang="tr-TR" sz="3800" dirty="0"/>
              <a:t> </a:t>
            </a:r>
            <a:r>
              <a:rPr lang="tr-TR" sz="3800" dirty="0" err="1"/>
              <a:t>with</a:t>
            </a:r>
            <a:r>
              <a:rPr lang="tr-TR" sz="3800" dirty="0"/>
              <a:t> </a:t>
            </a:r>
            <a:r>
              <a:rPr lang="tr-TR" sz="3800" dirty="0" err="1"/>
              <a:t>rings</a:t>
            </a:r>
            <a:r>
              <a:rPr lang="tr-TR" sz="3800" dirty="0"/>
              <a:t>; </a:t>
            </a:r>
            <a:r>
              <a:rPr lang="tr-TR" sz="3800" dirty="0" err="1"/>
              <a:t>and</a:t>
            </a:r>
            <a:r>
              <a:rPr lang="tr-TR" sz="3800" dirty="0"/>
              <a:t> he </a:t>
            </a:r>
            <a:r>
              <a:rPr lang="tr-TR" sz="3800" dirty="0" err="1"/>
              <a:t>wore</a:t>
            </a:r>
            <a:r>
              <a:rPr lang="tr-TR" sz="3800" dirty="0"/>
              <a:t> a </a:t>
            </a:r>
            <a:r>
              <a:rPr lang="tr-TR" sz="3800" dirty="0" err="1"/>
              <a:t>heavy</a:t>
            </a:r>
            <a:r>
              <a:rPr lang="tr-TR" sz="3800" dirty="0"/>
              <a:t> </a:t>
            </a:r>
            <a:r>
              <a:rPr lang="tr-TR" sz="3800" dirty="0" err="1"/>
              <a:t>gold</a:t>
            </a:r>
            <a:r>
              <a:rPr lang="tr-TR" sz="3800" dirty="0"/>
              <a:t> </a:t>
            </a:r>
            <a:r>
              <a:rPr lang="tr-TR" sz="3800" dirty="0" err="1"/>
              <a:t>watch</a:t>
            </a:r>
            <a:r>
              <a:rPr lang="tr-TR" sz="3800" dirty="0"/>
              <a:t>-</a:t>
            </a:r>
            <a:r>
              <a:rPr lang="tr-TR" sz="3800" dirty="0" err="1"/>
              <a:t>chain</a:t>
            </a:r>
            <a:r>
              <a:rPr lang="tr-TR" sz="3800" dirty="0"/>
              <a:t>, </a:t>
            </a:r>
            <a:r>
              <a:rPr lang="tr-TR" sz="3800" dirty="0" err="1"/>
              <a:t>with</a:t>
            </a:r>
            <a:r>
              <a:rPr lang="tr-TR" sz="3800" dirty="0"/>
              <a:t> a </a:t>
            </a:r>
            <a:r>
              <a:rPr lang="tr-TR" sz="3800" dirty="0" err="1"/>
              <a:t>bundle</a:t>
            </a:r>
            <a:r>
              <a:rPr lang="tr-TR" sz="3800" dirty="0"/>
              <a:t> of </a:t>
            </a:r>
            <a:r>
              <a:rPr lang="tr-TR" sz="3800" dirty="0" err="1"/>
              <a:t>seals</a:t>
            </a:r>
            <a:r>
              <a:rPr lang="tr-TR" sz="3800" dirty="0"/>
              <a:t> of </a:t>
            </a:r>
            <a:r>
              <a:rPr lang="tr-TR" sz="3800" dirty="0" err="1"/>
              <a:t>portentous</a:t>
            </a:r>
            <a:r>
              <a:rPr lang="tr-TR" sz="3800" dirty="0"/>
              <a:t> size, </a:t>
            </a:r>
            <a:r>
              <a:rPr lang="tr-TR" sz="3800" dirty="0" err="1"/>
              <a:t>and</a:t>
            </a:r>
            <a:r>
              <a:rPr lang="tr-TR" sz="3800" dirty="0"/>
              <a:t> a </a:t>
            </a:r>
            <a:r>
              <a:rPr lang="tr-TR" sz="3800" dirty="0" err="1"/>
              <a:t>great</a:t>
            </a:r>
            <a:r>
              <a:rPr lang="tr-TR" sz="3800" dirty="0"/>
              <a:t> </a:t>
            </a:r>
            <a:r>
              <a:rPr lang="tr-TR" sz="3800" dirty="0" err="1"/>
              <a:t>variety</a:t>
            </a:r>
            <a:r>
              <a:rPr lang="tr-TR" sz="3800" dirty="0"/>
              <a:t> of </a:t>
            </a:r>
            <a:r>
              <a:rPr lang="tr-TR" sz="3800" dirty="0" err="1"/>
              <a:t>colors</a:t>
            </a:r>
            <a:r>
              <a:rPr lang="tr-TR" sz="3800" dirty="0"/>
              <a:t>, </a:t>
            </a:r>
            <a:r>
              <a:rPr lang="tr-TR" sz="3800" dirty="0" err="1"/>
              <a:t>attached</a:t>
            </a:r>
            <a:r>
              <a:rPr lang="tr-TR" sz="3800" dirty="0"/>
              <a:t> </a:t>
            </a:r>
            <a:r>
              <a:rPr lang="tr-TR" sz="3800" dirty="0" err="1"/>
              <a:t>to</a:t>
            </a:r>
            <a:r>
              <a:rPr lang="tr-TR" sz="3800" dirty="0"/>
              <a:t> it,—</a:t>
            </a:r>
            <a:r>
              <a:rPr lang="tr-TR" sz="3800" dirty="0" err="1"/>
              <a:t>which</a:t>
            </a:r>
            <a:r>
              <a:rPr lang="tr-TR" sz="3800" dirty="0"/>
              <a:t>, in </a:t>
            </a:r>
            <a:r>
              <a:rPr lang="tr-TR" sz="3800" dirty="0" err="1"/>
              <a:t>the</a:t>
            </a:r>
            <a:r>
              <a:rPr lang="tr-TR" sz="3800" dirty="0"/>
              <a:t> </a:t>
            </a:r>
            <a:r>
              <a:rPr lang="tr-TR" sz="3800" dirty="0" err="1"/>
              <a:t>ardor</a:t>
            </a:r>
            <a:r>
              <a:rPr lang="tr-TR" sz="3800" dirty="0"/>
              <a:t> of </a:t>
            </a:r>
            <a:r>
              <a:rPr lang="tr-TR" sz="3800" dirty="0" err="1"/>
              <a:t>conversation</a:t>
            </a:r>
            <a:r>
              <a:rPr lang="tr-TR" sz="3800" dirty="0"/>
              <a:t>, he </a:t>
            </a:r>
            <a:r>
              <a:rPr lang="tr-TR" sz="3800" dirty="0" err="1"/>
              <a:t>was</a:t>
            </a:r>
            <a:r>
              <a:rPr lang="tr-TR" sz="3800" dirty="0"/>
              <a:t> in </a:t>
            </a:r>
            <a:r>
              <a:rPr lang="tr-TR" sz="3800" dirty="0" err="1"/>
              <a:t>the</a:t>
            </a:r>
            <a:r>
              <a:rPr lang="tr-TR" sz="3800" dirty="0"/>
              <a:t> </a:t>
            </a:r>
            <a:r>
              <a:rPr lang="tr-TR" sz="3800" dirty="0" err="1"/>
              <a:t>habit</a:t>
            </a:r>
            <a:r>
              <a:rPr lang="tr-TR" sz="3800" dirty="0"/>
              <a:t> of </a:t>
            </a:r>
            <a:r>
              <a:rPr lang="tr-TR" sz="3800" dirty="0" err="1"/>
              <a:t>flourishing</a:t>
            </a:r>
            <a:r>
              <a:rPr lang="tr-TR" sz="3800" dirty="0"/>
              <a:t> </a:t>
            </a:r>
            <a:r>
              <a:rPr lang="tr-TR" sz="3800" dirty="0" err="1"/>
              <a:t>and</a:t>
            </a:r>
            <a:r>
              <a:rPr lang="tr-TR" sz="3800" dirty="0"/>
              <a:t> </a:t>
            </a:r>
            <a:r>
              <a:rPr lang="tr-TR" sz="3800" dirty="0" err="1"/>
              <a:t>jingling</a:t>
            </a:r>
            <a:r>
              <a:rPr lang="tr-TR" sz="3800" dirty="0"/>
              <a:t> </a:t>
            </a:r>
            <a:r>
              <a:rPr lang="tr-TR" sz="3800" dirty="0" err="1"/>
              <a:t>with</a:t>
            </a:r>
            <a:r>
              <a:rPr lang="tr-TR" sz="3800" dirty="0"/>
              <a:t> </a:t>
            </a:r>
            <a:r>
              <a:rPr lang="tr-TR" sz="3800" dirty="0" err="1"/>
              <a:t>evident</a:t>
            </a:r>
            <a:r>
              <a:rPr lang="tr-TR" sz="3800" dirty="0"/>
              <a:t> </a:t>
            </a:r>
            <a:r>
              <a:rPr lang="tr-TR" sz="3800" dirty="0" err="1"/>
              <a:t>satisfaction</a:t>
            </a:r>
            <a:r>
              <a:rPr lang="tr-TR" sz="3800" dirty="0"/>
              <a:t>. His </a:t>
            </a:r>
            <a:r>
              <a:rPr lang="tr-TR" sz="3800" dirty="0" err="1"/>
              <a:t>conversation</a:t>
            </a:r>
            <a:r>
              <a:rPr lang="tr-TR" sz="3800" dirty="0"/>
              <a:t> </a:t>
            </a:r>
            <a:r>
              <a:rPr lang="tr-TR" sz="3800" dirty="0" err="1"/>
              <a:t>was</a:t>
            </a:r>
            <a:r>
              <a:rPr lang="tr-TR" sz="3800" dirty="0"/>
              <a:t> in </a:t>
            </a:r>
            <a:r>
              <a:rPr lang="tr-TR" sz="3800" dirty="0" err="1"/>
              <a:t>free</a:t>
            </a:r>
            <a:r>
              <a:rPr lang="tr-TR" sz="3800" dirty="0"/>
              <a:t> </a:t>
            </a:r>
            <a:r>
              <a:rPr lang="tr-TR" sz="3800" dirty="0" err="1"/>
              <a:t>and</a:t>
            </a:r>
            <a:r>
              <a:rPr lang="tr-TR" sz="3800" dirty="0"/>
              <a:t> </a:t>
            </a:r>
            <a:r>
              <a:rPr lang="tr-TR" sz="3800" dirty="0" err="1"/>
              <a:t>easy</a:t>
            </a:r>
            <a:r>
              <a:rPr lang="tr-TR" sz="3800" dirty="0"/>
              <a:t> </a:t>
            </a:r>
            <a:r>
              <a:rPr lang="tr-TR" sz="3800" dirty="0" err="1"/>
              <a:t>defiance</a:t>
            </a:r>
            <a:r>
              <a:rPr lang="tr-TR" sz="3800" dirty="0"/>
              <a:t> of </a:t>
            </a:r>
            <a:r>
              <a:rPr lang="tr-TR" sz="3800" dirty="0" err="1"/>
              <a:t>Murray’s</a:t>
            </a:r>
            <a:r>
              <a:rPr lang="tr-TR" sz="3800" dirty="0"/>
              <a:t> </a:t>
            </a:r>
            <a:r>
              <a:rPr lang="tr-TR" sz="3800" dirty="0" err="1"/>
              <a:t>Grammar</a:t>
            </a:r>
            <a:r>
              <a:rPr lang="tr-TR" sz="3800" dirty="0"/>
              <a:t>,* </a:t>
            </a:r>
            <a:r>
              <a:rPr lang="tr-TR" sz="3800" dirty="0" err="1"/>
              <a:t>and</a:t>
            </a:r>
            <a:r>
              <a:rPr lang="tr-TR" sz="3800" dirty="0"/>
              <a:t> </a:t>
            </a:r>
            <a:r>
              <a:rPr lang="tr-TR" sz="3800" dirty="0" err="1"/>
              <a:t>was</a:t>
            </a:r>
            <a:r>
              <a:rPr lang="tr-TR" sz="3800" dirty="0"/>
              <a:t> </a:t>
            </a:r>
            <a:r>
              <a:rPr lang="tr-TR" sz="3800" dirty="0" err="1"/>
              <a:t>garnished</a:t>
            </a:r>
            <a:r>
              <a:rPr lang="tr-TR" sz="3800" dirty="0"/>
              <a:t> at </a:t>
            </a:r>
            <a:r>
              <a:rPr lang="tr-TR" sz="3800" dirty="0" err="1"/>
              <a:t>convenient</a:t>
            </a:r>
            <a:r>
              <a:rPr lang="tr-TR" sz="3800" dirty="0"/>
              <a:t> </a:t>
            </a:r>
            <a:r>
              <a:rPr lang="tr-TR" sz="3800" dirty="0" err="1"/>
              <a:t>intervals</a:t>
            </a:r>
            <a:r>
              <a:rPr lang="tr-TR" sz="3800" dirty="0"/>
              <a:t> </a:t>
            </a:r>
            <a:r>
              <a:rPr lang="tr-TR" sz="3800" dirty="0" err="1"/>
              <a:t>with</a:t>
            </a:r>
            <a:r>
              <a:rPr lang="tr-TR" sz="3800" dirty="0"/>
              <a:t> </a:t>
            </a:r>
            <a:r>
              <a:rPr lang="tr-TR" sz="3800" dirty="0" err="1"/>
              <a:t>various</a:t>
            </a:r>
            <a:r>
              <a:rPr lang="tr-TR" sz="3800" dirty="0"/>
              <a:t> </a:t>
            </a:r>
            <a:r>
              <a:rPr lang="tr-TR" sz="3800" dirty="0" err="1"/>
              <a:t>profane</a:t>
            </a:r>
            <a:r>
              <a:rPr lang="tr-TR" sz="3800" dirty="0"/>
              <a:t> </a:t>
            </a:r>
            <a:r>
              <a:rPr lang="tr-TR" sz="3800" dirty="0" err="1"/>
              <a:t>expressions</a:t>
            </a:r>
            <a:r>
              <a:rPr lang="tr-TR" sz="3800" dirty="0"/>
              <a:t>, </a:t>
            </a:r>
            <a:r>
              <a:rPr lang="tr-TR" sz="3800" dirty="0" err="1"/>
              <a:t>which</a:t>
            </a:r>
            <a:r>
              <a:rPr lang="tr-TR" sz="3800" dirty="0"/>
              <a:t> not </a:t>
            </a:r>
            <a:r>
              <a:rPr lang="tr-TR" sz="3800" dirty="0" err="1"/>
              <a:t>even</a:t>
            </a:r>
            <a:r>
              <a:rPr lang="tr-TR" sz="3800" dirty="0"/>
              <a:t> </a:t>
            </a:r>
            <a:r>
              <a:rPr lang="tr-TR" sz="3800" dirty="0" err="1"/>
              <a:t>the</a:t>
            </a:r>
            <a:r>
              <a:rPr lang="tr-TR" sz="3800" dirty="0"/>
              <a:t> </a:t>
            </a:r>
            <a:r>
              <a:rPr lang="tr-TR" sz="3800" dirty="0" err="1"/>
              <a:t>desire</a:t>
            </a:r>
            <a:r>
              <a:rPr lang="tr-TR" sz="3800" dirty="0"/>
              <a:t> </a:t>
            </a:r>
            <a:r>
              <a:rPr lang="tr-TR" sz="3800" dirty="0" err="1"/>
              <a:t>to</a:t>
            </a:r>
            <a:r>
              <a:rPr lang="tr-TR" sz="3800" dirty="0"/>
              <a:t> be </a:t>
            </a:r>
            <a:r>
              <a:rPr lang="tr-TR" sz="3800" dirty="0" err="1"/>
              <a:t>graphic</a:t>
            </a:r>
            <a:r>
              <a:rPr lang="tr-TR" sz="3800" dirty="0"/>
              <a:t> in </a:t>
            </a:r>
            <a:r>
              <a:rPr lang="tr-TR" sz="3800" dirty="0" err="1"/>
              <a:t>our</a:t>
            </a:r>
            <a:r>
              <a:rPr lang="tr-TR" sz="3800" dirty="0"/>
              <a:t> </a:t>
            </a:r>
            <a:r>
              <a:rPr lang="tr-TR" sz="3800" dirty="0" err="1"/>
              <a:t>account</a:t>
            </a:r>
            <a:r>
              <a:rPr lang="tr-TR" sz="3800" dirty="0"/>
              <a:t> </a:t>
            </a:r>
            <a:r>
              <a:rPr lang="tr-TR" sz="3800" dirty="0" err="1"/>
              <a:t>shall</a:t>
            </a:r>
            <a:r>
              <a:rPr lang="tr-TR" sz="3800" dirty="0"/>
              <a:t> </a:t>
            </a:r>
            <a:r>
              <a:rPr lang="tr-TR" sz="3800" dirty="0" err="1"/>
              <a:t>induce</a:t>
            </a:r>
            <a:r>
              <a:rPr lang="tr-TR" sz="3800" dirty="0"/>
              <a:t> us </a:t>
            </a:r>
            <a:r>
              <a:rPr lang="tr-TR" sz="3800" dirty="0" err="1"/>
              <a:t>to</a:t>
            </a:r>
            <a:r>
              <a:rPr lang="tr-TR" sz="3800" dirty="0"/>
              <a:t> </a:t>
            </a:r>
            <a:r>
              <a:rPr lang="tr-TR" sz="3800" dirty="0" err="1"/>
              <a:t>transcribe</a:t>
            </a:r>
            <a:r>
              <a:rPr lang="tr-TR" sz="3800" dirty="0"/>
              <a: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lnSpcReduction="10000"/>
          </a:bodyPr>
          <a:lstStyle/>
          <a:p>
            <a:r>
              <a:rPr lang="tr-TR" dirty="0" smtClean="0"/>
              <a:t>	</a:t>
            </a:r>
            <a:r>
              <a:rPr lang="en-US" dirty="0" smtClean="0"/>
              <a:t>See </a:t>
            </a:r>
            <a:r>
              <a:rPr lang="en-US" dirty="0"/>
              <a:t>how the narrator refers to himself and </a:t>
            </a:r>
            <a:r>
              <a:rPr lang="en-US" dirty="0" smtClean="0"/>
              <a:t>lead the </a:t>
            </a:r>
            <a:r>
              <a:rPr lang="en-US" dirty="0"/>
              <a:t>reader. She wants the reader to perceive the characters correctly. Typical 19th century narrators do not limit themselves with narration, they also comment. This is called authorial intrusion or authorial commentary. </a:t>
            </a:r>
            <a:endParaRPr lang="en-US" dirty="0" smtClean="0"/>
          </a:p>
          <a:p>
            <a:r>
              <a:rPr lang="en-US" dirty="0" smtClean="0"/>
              <a:t>Stowe also makes the slave trader as evil as possible. From clothing to behavior, from speaking to demeanor he is evil.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7500" lnSpcReduction="20000"/>
          </a:bodyPr>
          <a:lstStyle/>
          <a:p>
            <a:pPr>
              <a:buNone/>
            </a:pPr>
            <a:r>
              <a:rPr lang="tr-TR" dirty="0" err="1" smtClean="0"/>
              <a:t>Chapter</a:t>
            </a:r>
            <a:r>
              <a:rPr lang="tr-TR" dirty="0" smtClean="0"/>
              <a:t> 1</a:t>
            </a:r>
          </a:p>
          <a:p>
            <a:pPr>
              <a:buNone/>
            </a:pPr>
            <a:endParaRPr lang="tr-TR" dirty="0"/>
          </a:p>
          <a:p>
            <a:pPr>
              <a:buNone/>
            </a:pPr>
            <a:r>
              <a:rPr lang="en-US" dirty="0" smtClean="0"/>
              <a:t>Here the door opened, and a small quadroon boy, between four and five years of age, entered the</a:t>
            </a:r>
            <a:endParaRPr lang="tr-TR" dirty="0" smtClean="0"/>
          </a:p>
          <a:p>
            <a:pPr>
              <a:buNone/>
            </a:pPr>
            <a:r>
              <a:rPr lang="en-US" dirty="0" smtClean="0"/>
              <a:t>room. There was something in his appearance remarkably beautiful and engaging. His black hair, fine as</a:t>
            </a:r>
            <a:endParaRPr lang="tr-TR" dirty="0" smtClean="0"/>
          </a:p>
          <a:p>
            <a:pPr>
              <a:buNone/>
            </a:pPr>
            <a:r>
              <a:rPr lang="en-US" dirty="0" smtClean="0"/>
              <a:t>floss silk, hung in glossy curls about his round, dimpled face, while a pair of large dark eyes, full of fire</a:t>
            </a:r>
            <a:endParaRPr lang="tr-TR" dirty="0" smtClean="0"/>
          </a:p>
          <a:p>
            <a:pPr>
              <a:buNone/>
            </a:pPr>
            <a:r>
              <a:rPr lang="en-US" dirty="0" smtClean="0"/>
              <a:t>and softness, looked out from beneath the rich, long lashes, as he peered curiously into the apartment.</a:t>
            </a:r>
            <a:endParaRPr lang="tr-TR" dirty="0" smtClean="0"/>
          </a:p>
          <a:p>
            <a:pPr>
              <a:buNone/>
            </a:pPr>
            <a:r>
              <a:rPr lang="en-US" dirty="0" smtClean="0"/>
              <a:t>A gay robe of scarlet and yellow plaid, carefully made and neatly fitted, set off to advantage the dark</a:t>
            </a:r>
            <a:endParaRPr lang="tr-TR" dirty="0" smtClean="0"/>
          </a:p>
          <a:p>
            <a:pPr>
              <a:buNone/>
            </a:pPr>
            <a:r>
              <a:rPr lang="en-US" dirty="0" smtClean="0"/>
              <a:t>and rich style of his beauty; and a certain comic air of assurance, blended with bashfulness, showed</a:t>
            </a:r>
            <a:endParaRPr lang="tr-TR" dirty="0" smtClean="0"/>
          </a:p>
          <a:p>
            <a:pPr>
              <a:buNone/>
            </a:pPr>
            <a:r>
              <a:rPr lang="en-US" dirty="0" smtClean="0"/>
              <a:t>that he had been not unused to being petted and noticed by his master. </a:t>
            </a:r>
          </a:p>
          <a:p>
            <a:pPr>
              <a:buNone/>
            </a:pPr>
            <a:r>
              <a:rPr lang="en-US" dirty="0" smtClean="0"/>
              <a:t>“</a:t>
            </a:r>
            <a:r>
              <a:rPr lang="en-US" dirty="0" err="1" smtClean="0"/>
              <a:t>Hulloa</a:t>
            </a:r>
            <a:r>
              <a:rPr lang="en-US" dirty="0" smtClean="0"/>
              <a:t>, Jim Crow!” said Mr. Shelby, whistling, and snapping a bunch of raisins towards him, “pick that</a:t>
            </a:r>
            <a:endParaRPr lang="tr-TR" dirty="0" smtClean="0"/>
          </a:p>
          <a:p>
            <a:pPr>
              <a:buNone/>
            </a:pPr>
            <a:r>
              <a:rPr lang="en-US" dirty="0" smtClean="0"/>
              <a:t>up, now!” </a:t>
            </a:r>
          </a:p>
          <a:p>
            <a:pPr>
              <a:buNone/>
            </a:pPr>
            <a:r>
              <a:rPr lang="en-US" dirty="0" smtClean="0"/>
              <a:t>The child scampered, with all his little strength, after the prize, while his master laughed. </a:t>
            </a:r>
          </a:p>
          <a:p>
            <a:pPr>
              <a:buNone/>
            </a:pPr>
            <a:r>
              <a:rPr lang="en-US" dirty="0" smtClean="0"/>
              <a:t>“Come here, Jim Crow,” said he. The child came up, and the master patted the curly head, and chucked</a:t>
            </a:r>
            <a:endParaRPr lang="tr-TR" dirty="0" smtClean="0"/>
          </a:p>
          <a:p>
            <a:pPr>
              <a:buNone/>
            </a:pPr>
            <a:r>
              <a:rPr lang="en-US" dirty="0" smtClean="0"/>
              <a:t>him under the chin. </a:t>
            </a:r>
            <a:endParaRPr lang="tr-TR" dirty="0" smtClean="0"/>
          </a:p>
          <a:p>
            <a:pPr>
              <a:buNone/>
            </a:pPr>
            <a:r>
              <a:rPr lang="en-US" dirty="0" smtClean="0"/>
              <a:t>“Now, Jim, show this gentleman how you can dance and sing.” The boy commenced one of those wild,</a:t>
            </a:r>
            <a:endParaRPr lang="tr-TR" dirty="0" smtClean="0"/>
          </a:p>
          <a:p>
            <a:pPr>
              <a:buNone/>
            </a:pPr>
            <a:r>
              <a:rPr lang="en-US" dirty="0" smtClean="0"/>
              <a:t>grotesque songs common among the negroes, in a rich, clear voice, accompanying his singing with many</a:t>
            </a:r>
            <a:endParaRPr lang="tr-TR" dirty="0" smtClean="0"/>
          </a:p>
          <a:p>
            <a:pPr>
              <a:buNone/>
            </a:pPr>
            <a:r>
              <a:rPr lang="en-US" dirty="0" smtClean="0"/>
              <a:t>comic evolutions of the hands, feet, and whole body, all in perfect time to the music. </a:t>
            </a:r>
          </a:p>
          <a:p>
            <a:pPr>
              <a:buNone/>
            </a:pPr>
            <a:r>
              <a:rPr lang="en-US" dirty="0" smtClean="0"/>
              <a:t>“Bravo!” said Haley, throwing him a quarter of an orange. </a:t>
            </a:r>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689</Words>
  <Application>Microsoft Office PowerPoint</Application>
  <PresentationFormat>Ekran Gösterisi (4:3)</PresentationFormat>
  <Paragraphs>49</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19th Century Fiction II</vt:lpstr>
      <vt:lpstr>Uncle Tom’s Cabin</vt:lpstr>
      <vt:lpstr>Uncle Tom’s Cabin</vt:lpstr>
      <vt:lpstr>Uncle Tom’s Cabin</vt:lpstr>
      <vt:lpstr>Uncle Tom’s Cabin</vt:lpstr>
      <vt:lpstr>Uncle Tom’s Cabin</vt:lpstr>
      <vt:lpstr>Uncle Tom’s Cabin</vt:lpstr>
      <vt:lpstr>Uncle Tom’s Cabin</vt:lpstr>
      <vt:lpstr>Uncle Tom’s Cabin</vt:lpstr>
      <vt:lpstr>Uncle Tom’s Cabin</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Özel Kullanıcı</dc:creator>
  <cp:lastModifiedBy>Özel Kullanıcı</cp:lastModifiedBy>
  <cp:revision>4</cp:revision>
  <dcterms:created xsi:type="dcterms:W3CDTF">2020-03-01T18:09:07Z</dcterms:created>
  <dcterms:modified xsi:type="dcterms:W3CDTF">2020-03-01T18:40:24Z</dcterms:modified>
</cp:coreProperties>
</file>